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3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E774D-37FB-4E1B-97B9-675054BE01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F635C1A-7E98-4A40-AF46-6BEDC93B87AE}">
      <dgm:prSet/>
      <dgm:spPr/>
      <dgm:t>
        <a:bodyPr/>
        <a:lstStyle/>
        <a:p>
          <a:pPr rtl="0"/>
          <a:r>
            <a:rPr lang="en-US" dirty="0" smtClean="0"/>
            <a:t>VALU</a:t>
          </a:r>
          <a:r>
            <a:rPr lang="tr-TR" dirty="0" smtClean="0"/>
            <a:t>I</a:t>
          </a:r>
          <a:r>
            <a:rPr lang="en-US" dirty="0" smtClean="0"/>
            <a:t>NG FAM</a:t>
          </a:r>
          <a:r>
            <a:rPr lang="tr-TR" dirty="0" smtClean="0"/>
            <a:t>I</a:t>
          </a:r>
          <a:r>
            <a:rPr lang="en-US" dirty="0" smtClean="0"/>
            <a:t>LY AND </a:t>
          </a:r>
          <a:r>
            <a:rPr lang="tr-TR" dirty="0" smtClean="0"/>
            <a:t>I</a:t>
          </a:r>
          <a:r>
            <a:rPr lang="en-US" dirty="0" smtClean="0"/>
            <a:t>NCLUD</a:t>
          </a:r>
          <a:r>
            <a:rPr lang="tr-TR" dirty="0" smtClean="0"/>
            <a:t>I</a:t>
          </a:r>
          <a:r>
            <a:rPr lang="en-US" dirty="0" smtClean="0"/>
            <a:t>NG FAM</a:t>
          </a:r>
          <a:r>
            <a:rPr lang="tr-TR" dirty="0" smtClean="0"/>
            <a:t>I</a:t>
          </a:r>
          <a:r>
            <a:rPr lang="en-US" dirty="0" smtClean="0"/>
            <a:t>L</a:t>
          </a:r>
          <a:r>
            <a:rPr lang="tr-TR" dirty="0" smtClean="0"/>
            <a:t>I</a:t>
          </a:r>
          <a:r>
            <a:rPr lang="en-US" dirty="0" smtClean="0"/>
            <a:t>ES TO EVERYDAY ACT</a:t>
          </a:r>
          <a:r>
            <a:rPr lang="tr-TR" dirty="0" smtClean="0"/>
            <a:t>I</a:t>
          </a:r>
          <a:r>
            <a:rPr lang="en-US" dirty="0" smtClean="0"/>
            <a:t>V</a:t>
          </a:r>
          <a:r>
            <a:rPr lang="tr-TR" dirty="0" smtClean="0"/>
            <a:t>I</a:t>
          </a:r>
          <a:r>
            <a:rPr lang="en-US" dirty="0" smtClean="0"/>
            <a:t>T</a:t>
          </a:r>
          <a:r>
            <a:rPr lang="tr-TR" dirty="0" smtClean="0"/>
            <a:t>I</a:t>
          </a:r>
          <a:r>
            <a:rPr lang="en-US" dirty="0" smtClean="0"/>
            <a:t>ES </a:t>
          </a:r>
          <a:r>
            <a:rPr lang="tr-TR" dirty="0" smtClean="0"/>
            <a:t>I</a:t>
          </a:r>
          <a:r>
            <a:rPr lang="en-US" dirty="0" smtClean="0"/>
            <a:t>N PARTNER </a:t>
          </a:r>
          <a:r>
            <a:rPr lang="tr-TR" dirty="0" smtClean="0"/>
            <a:t>I</a:t>
          </a:r>
          <a:r>
            <a:rPr lang="en-US" dirty="0" smtClean="0"/>
            <a:t>NST</a:t>
          </a:r>
          <a:r>
            <a:rPr lang="tr-TR" dirty="0" smtClean="0"/>
            <a:t>I</a:t>
          </a:r>
          <a:r>
            <a:rPr lang="en-US" dirty="0" smtClean="0"/>
            <a:t>TUT</a:t>
          </a:r>
          <a:r>
            <a:rPr lang="tr-TR" dirty="0" smtClean="0"/>
            <a:t>I</a:t>
          </a:r>
          <a:r>
            <a:rPr lang="en-US" dirty="0" smtClean="0"/>
            <a:t>ONS</a:t>
          </a:r>
          <a:endParaRPr lang="tr-TR" dirty="0"/>
        </a:p>
      </dgm:t>
    </dgm:pt>
    <dgm:pt modelId="{78F0990A-9200-4F64-9B6C-B65C6802D212}" type="parTrans" cxnId="{62FDAEA0-CC51-4D91-BA40-5F317057C7FA}">
      <dgm:prSet/>
      <dgm:spPr/>
      <dgm:t>
        <a:bodyPr/>
        <a:lstStyle/>
        <a:p>
          <a:endParaRPr lang="tr-TR"/>
        </a:p>
      </dgm:t>
    </dgm:pt>
    <dgm:pt modelId="{3F29A38D-DB18-42AA-B913-304102E20220}" type="sibTrans" cxnId="{62FDAEA0-CC51-4D91-BA40-5F317057C7FA}">
      <dgm:prSet/>
      <dgm:spPr/>
      <dgm:t>
        <a:bodyPr/>
        <a:lstStyle/>
        <a:p>
          <a:endParaRPr lang="tr-TR"/>
        </a:p>
      </dgm:t>
    </dgm:pt>
    <dgm:pt modelId="{92399DAB-ED90-4B89-B8B5-9EDF3015E977}" type="pres">
      <dgm:prSet presAssocID="{5C7E774D-37FB-4E1B-97B9-675054BE01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D468835-6C6E-4703-BE04-DBADD4BF2192}" type="pres">
      <dgm:prSet presAssocID="{0F635C1A-7E98-4A40-AF46-6BEDC93B87AE}" presName="linNode" presStyleCnt="0"/>
      <dgm:spPr/>
    </dgm:pt>
    <dgm:pt modelId="{D74C4925-CF0C-4FAB-8DB8-C952C6028F65}" type="pres">
      <dgm:prSet presAssocID="{0F635C1A-7E98-4A40-AF46-6BEDC93B87AE}" presName="parentText" presStyleLbl="node1" presStyleIdx="0" presStyleCnt="1" custScaleX="26748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EA2A9F3-5DA8-4593-AC2E-A337381D197D}" type="presOf" srcId="{0F635C1A-7E98-4A40-AF46-6BEDC93B87AE}" destId="{D74C4925-CF0C-4FAB-8DB8-C952C6028F65}" srcOrd="0" destOrd="0" presId="urn:microsoft.com/office/officeart/2005/8/layout/vList5"/>
    <dgm:cxn modelId="{00902372-266B-410A-963F-D30FD09A2AA9}" type="presOf" srcId="{5C7E774D-37FB-4E1B-97B9-675054BE01BB}" destId="{92399DAB-ED90-4B89-B8B5-9EDF3015E977}" srcOrd="0" destOrd="0" presId="urn:microsoft.com/office/officeart/2005/8/layout/vList5"/>
    <dgm:cxn modelId="{62FDAEA0-CC51-4D91-BA40-5F317057C7FA}" srcId="{5C7E774D-37FB-4E1B-97B9-675054BE01BB}" destId="{0F635C1A-7E98-4A40-AF46-6BEDC93B87AE}" srcOrd="0" destOrd="0" parTransId="{78F0990A-9200-4F64-9B6C-B65C6802D212}" sibTransId="{3F29A38D-DB18-42AA-B913-304102E20220}"/>
    <dgm:cxn modelId="{993A984F-4AEF-4931-AF91-9A612EB5D5B8}" type="presParOf" srcId="{92399DAB-ED90-4B89-B8B5-9EDF3015E977}" destId="{ED468835-6C6E-4703-BE04-DBADD4BF2192}" srcOrd="0" destOrd="0" presId="urn:microsoft.com/office/officeart/2005/8/layout/vList5"/>
    <dgm:cxn modelId="{41F45532-4CC4-4D78-91F7-2C879CFFE695}" type="presParOf" srcId="{ED468835-6C6E-4703-BE04-DBADD4BF2192}" destId="{D74C4925-CF0C-4FAB-8DB8-C952C6028F6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31B85A-00DA-497E-AC0C-28777F245A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B23C98-5162-4762-83BE-B200FCAB9F5A}">
      <dgm:prSet/>
      <dgm:spPr/>
      <dgm:t>
        <a:bodyPr/>
        <a:lstStyle/>
        <a:p>
          <a:pPr rtl="0"/>
          <a:r>
            <a:rPr lang="tr-TR" dirty="0" smtClean="0"/>
            <a:t>VISITING THE PARENTS IS ONE OF ACTIVITIES THAT IMPROVES SOCIAL RELATIONSHIPS.</a:t>
          </a:r>
          <a:endParaRPr lang="tr-TR" dirty="0"/>
        </a:p>
      </dgm:t>
    </dgm:pt>
    <dgm:pt modelId="{1503F5FD-5ACF-4F27-B24F-0298BEB4EF8F}" type="parTrans" cxnId="{FCCD06C3-03B6-4D3F-B4E5-404C1FD1455E}">
      <dgm:prSet/>
      <dgm:spPr/>
      <dgm:t>
        <a:bodyPr/>
        <a:lstStyle/>
        <a:p>
          <a:endParaRPr lang="tr-TR"/>
        </a:p>
      </dgm:t>
    </dgm:pt>
    <dgm:pt modelId="{9FA50DFD-314A-48B2-A6CC-4688A422D78F}" type="sibTrans" cxnId="{FCCD06C3-03B6-4D3F-B4E5-404C1FD1455E}">
      <dgm:prSet/>
      <dgm:spPr/>
      <dgm:t>
        <a:bodyPr/>
        <a:lstStyle/>
        <a:p>
          <a:endParaRPr lang="tr-TR"/>
        </a:p>
      </dgm:t>
    </dgm:pt>
    <dgm:pt modelId="{9C5A6A8A-12F5-41A1-9285-B03C60CF01A5}" type="pres">
      <dgm:prSet presAssocID="{E431B85A-00DA-497E-AC0C-28777F245A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4FF2B55-8E24-4959-817B-AEFAF49E4C54}" type="pres">
      <dgm:prSet presAssocID="{DDB23C98-5162-4762-83BE-B200FCAB9F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E437554-317A-428F-8310-BBE058A26678}" type="presOf" srcId="{DDB23C98-5162-4762-83BE-B200FCAB9F5A}" destId="{14FF2B55-8E24-4959-817B-AEFAF49E4C54}" srcOrd="0" destOrd="0" presId="urn:microsoft.com/office/officeart/2005/8/layout/vList2"/>
    <dgm:cxn modelId="{147B5AE0-D8C5-454E-B411-41FF797E3927}" type="presOf" srcId="{E431B85A-00DA-497E-AC0C-28777F245A81}" destId="{9C5A6A8A-12F5-41A1-9285-B03C60CF01A5}" srcOrd="0" destOrd="0" presId="urn:microsoft.com/office/officeart/2005/8/layout/vList2"/>
    <dgm:cxn modelId="{FCCD06C3-03B6-4D3F-B4E5-404C1FD1455E}" srcId="{E431B85A-00DA-497E-AC0C-28777F245A81}" destId="{DDB23C98-5162-4762-83BE-B200FCAB9F5A}" srcOrd="0" destOrd="0" parTransId="{1503F5FD-5ACF-4F27-B24F-0298BEB4EF8F}" sibTransId="{9FA50DFD-314A-48B2-A6CC-4688A422D78F}"/>
    <dgm:cxn modelId="{A7A67EB1-B7F8-40A1-8172-84E2D9DA1A44}" type="presParOf" srcId="{9C5A6A8A-12F5-41A1-9285-B03C60CF01A5}" destId="{14FF2B55-8E24-4959-817B-AEFAF49E4C54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E9798B-E29D-4018-B2DB-20D42A0DD2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6DAD9C8-2D24-4610-B6D3-9D3A180BAD87}">
      <dgm:prSet/>
      <dgm:spPr/>
      <dgm:t>
        <a:bodyPr/>
        <a:lstStyle/>
        <a:p>
          <a:pPr rtl="0"/>
          <a:r>
            <a:rPr lang="tr-TR" dirty="0" smtClean="0"/>
            <a:t>SOME PARENTS CAN PLAY MUSIC INSTRUMENT AND WE INVITED THEM TO OUR SCHOOL FOR SHARING AND ENJOYING</a:t>
          </a:r>
          <a:endParaRPr lang="tr-TR" dirty="0"/>
        </a:p>
      </dgm:t>
    </dgm:pt>
    <dgm:pt modelId="{D69501DD-1BD9-49FE-AA97-99B80981D155}" type="parTrans" cxnId="{C7F96D99-F968-4CE8-B7EE-D146A245A423}">
      <dgm:prSet/>
      <dgm:spPr/>
      <dgm:t>
        <a:bodyPr/>
        <a:lstStyle/>
        <a:p>
          <a:endParaRPr lang="tr-TR"/>
        </a:p>
      </dgm:t>
    </dgm:pt>
    <dgm:pt modelId="{94E167B7-DEA8-46D5-AEC1-B3CE7158468C}" type="sibTrans" cxnId="{C7F96D99-F968-4CE8-B7EE-D146A245A423}">
      <dgm:prSet/>
      <dgm:spPr/>
      <dgm:t>
        <a:bodyPr/>
        <a:lstStyle/>
        <a:p>
          <a:endParaRPr lang="tr-TR"/>
        </a:p>
      </dgm:t>
    </dgm:pt>
    <dgm:pt modelId="{71414022-16C4-4727-91D1-F724F01D8A71}" type="pres">
      <dgm:prSet presAssocID="{ADE9798B-E29D-4018-B2DB-20D42A0DD2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FE9DA6-2086-4DE3-B29E-BDD130D50780}" type="pres">
      <dgm:prSet presAssocID="{B6DAD9C8-2D24-4610-B6D3-9D3A180BAD87}" presName="parentText" presStyleLbl="node1" presStyleIdx="0" presStyleCnt="1" custScaleY="15081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5630334-F60F-4C0B-AA70-8958C9076E13}" type="presOf" srcId="{B6DAD9C8-2D24-4610-B6D3-9D3A180BAD87}" destId="{84FE9DA6-2086-4DE3-B29E-BDD130D50780}" srcOrd="0" destOrd="0" presId="urn:microsoft.com/office/officeart/2005/8/layout/vList2"/>
    <dgm:cxn modelId="{570E0E29-8AAC-4014-A82B-62DA7468901E}" type="presOf" srcId="{ADE9798B-E29D-4018-B2DB-20D42A0DD2A7}" destId="{71414022-16C4-4727-91D1-F724F01D8A71}" srcOrd="0" destOrd="0" presId="urn:microsoft.com/office/officeart/2005/8/layout/vList2"/>
    <dgm:cxn modelId="{C7F96D99-F968-4CE8-B7EE-D146A245A423}" srcId="{ADE9798B-E29D-4018-B2DB-20D42A0DD2A7}" destId="{B6DAD9C8-2D24-4610-B6D3-9D3A180BAD87}" srcOrd="0" destOrd="0" parTransId="{D69501DD-1BD9-49FE-AA97-99B80981D155}" sibTransId="{94E167B7-DEA8-46D5-AEC1-B3CE7158468C}"/>
    <dgm:cxn modelId="{A218BE42-D10C-4417-A6E1-3D3F4B60D2FC}" type="presParOf" srcId="{71414022-16C4-4727-91D1-F724F01D8A71}" destId="{84FE9DA6-2086-4DE3-B29E-BDD130D50780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4F99B7-29D5-41E8-B18B-5B7CE13AE3E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7BBFC1A-CCA0-429E-854B-47233050B96E}">
      <dgm:prSet custT="1"/>
      <dgm:spPr/>
      <dgm:t>
        <a:bodyPr/>
        <a:lstStyle/>
        <a:p>
          <a:pPr rtl="0"/>
          <a:r>
            <a:rPr lang="tr-TR" sz="2800" dirty="0" smtClean="0"/>
            <a:t>PARTY</a:t>
          </a:r>
          <a:r>
            <a:rPr lang="tr-TR" sz="1900" dirty="0" smtClean="0"/>
            <a:t> </a:t>
          </a:r>
          <a:r>
            <a:rPr lang="tr-TR" sz="2800" dirty="0" smtClean="0"/>
            <a:t>TIMES</a:t>
          </a:r>
          <a:r>
            <a:rPr lang="tr-TR" sz="1900" dirty="0" smtClean="0"/>
            <a:t>….</a:t>
          </a:r>
          <a:endParaRPr lang="tr-TR" sz="1900" dirty="0"/>
        </a:p>
      </dgm:t>
    </dgm:pt>
    <dgm:pt modelId="{05AF5D6A-C317-4F0D-9B11-F3324B2DEC76}" type="parTrans" cxnId="{924C6691-7735-4EE1-B4B5-6447538B6FA9}">
      <dgm:prSet/>
      <dgm:spPr/>
      <dgm:t>
        <a:bodyPr/>
        <a:lstStyle/>
        <a:p>
          <a:endParaRPr lang="tr-TR"/>
        </a:p>
      </dgm:t>
    </dgm:pt>
    <dgm:pt modelId="{987A5C1C-D961-4C6E-B53A-3D410146D9B2}" type="sibTrans" cxnId="{924C6691-7735-4EE1-B4B5-6447538B6FA9}">
      <dgm:prSet/>
      <dgm:spPr/>
      <dgm:t>
        <a:bodyPr/>
        <a:lstStyle/>
        <a:p>
          <a:endParaRPr lang="tr-TR"/>
        </a:p>
      </dgm:t>
    </dgm:pt>
    <dgm:pt modelId="{A762B7EB-B170-4A17-B9FB-E0C0CCA94220}" type="pres">
      <dgm:prSet presAssocID="{6E4F99B7-29D5-41E8-B18B-5B7CE13AE3E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10013EF-6F2E-4CD0-8DD3-3796EA693FF1}" type="pres">
      <dgm:prSet presAssocID="{6E4F99B7-29D5-41E8-B18B-5B7CE13AE3E2}" presName="arrow" presStyleLbl="bgShp" presStyleIdx="0" presStyleCnt="1"/>
      <dgm:spPr/>
    </dgm:pt>
    <dgm:pt modelId="{F2AA6C32-7810-4667-938F-1916D8F6053F}" type="pres">
      <dgm:prSet presAssocID="{6E4F99B7-29D5-41E8-B18B-5B7CE13AE3E2}" presName="linearProcess" presStyleCnt="0"/>
      <dgm:spPr/>
    </dgm:pt>
    <dgm:pt modelId="{A5951D08-4AE0-4FDC-BA14-69E4989340FC}" type="pres">
      <dgm:prSet presAssocID="{F7BBFC1A-CCA0-429E-854B-47233050B96E}" presName="textNode" presStyleLbl="node1" presStyleIdx="0" presStyleCnt="1" custScaleX="174655" custScaleY="187119" custLinFactNeighborX="-10913" custLinFactNeighborY="55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4C6691-7735-4EE1-B4B5-6447538B6FA9}" srcId="{6E4F99B7-29D5-41E8-B18B-5B7CE13AE3E2}" destId="{F7BBFC1A-CCA0-429E-854B-47233050B96E}" srcOrd="0" destOrd="0" parTransId="{05AF5D6A-C317-4F0D-9B11-F3324B2DEC76}" sibTransId="{987A5C1C-D961-4C6E-B53A-3D410146D9B2}"/>
    <dgm:cxn modelId="{7411C296-3557-4DC6-982B-CA646772D0A5}" type="presOf" srcId="{F7BBFC1A-CCA0-429E-854B-47233050B96E}" destId="{A5951D08-4AE0-4FDC-BA14-69E4989340FC}" srcOrd="0" destOrd="0" presId="urn:microsoft.com/office/officeart/2005/8/layout/hProcess9"/>
    <dgm:cxn modelId="{92ECED69-0F5F-47A5-AB1B-C265CB5989AC}" type="presOf" srcId="{6E4F99B7-29D5-41E8-B18B-5B7CE13AE3E2}" destId="{A762B7EB-B170-4A17-B9FB-E0C0CCA94220}" srcOrd="0" destOrd="0" presId="urn:microsoft.com/office/officeart/2005/8/layout/hProcess9"/>
    <dgm:cxn modelId="{38E9AD99-C7B7-458B-B0F3-A621324E62E7}" type="presParOf" srcId="{A762B7EB-B170-4A17-B9FB-E0C0CCA94220}" destId="{010013EF-6F2E-4CD0-8DD3-3796EA693FF1}" srcOrd="0" destOrd="0" presId="urn:microsoft.com/office/officeart/2005/8/layout/hProcess9"/>
    <dgm:cxn modelId="{2C18F3FD-D236-405C-BA63-590303B3691D}" type="presParOf" srcId="{A762B7EB-B170-4A17-B9FB-E0C0CCA94220}" destId="{F2AA6C32-7810-4667-938F-1916D8F6053F}" srcOrd="1" destOrd="0" presId="urn:microsoft.com/office/officeart/2005/8/layout/hProcess9"/>
    <dgm:cxn modelId="{8344BB4D-F61A-4A64-A076-7F0C2194E6D4}" type="presParOf" srcId="{F2AA6C32-7810-4667-938F-1916D8F6053F}" destId="{A5951D08-4AE0-4FDC-BA14-69E4989340FC}" srcOrd="0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3ADA0-AAE8-4EF7-B6DB-596B4845720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8408A1B2-77CB-4583-899B-8715810B122F}">
      <dgm:prSet custT="1"/>
      <dgm:spPr/>
      <dgm:t>
        <a:bodyPr/>
        <a:lstStyle/>
        <a:p>
          <a:pPr rtl="0"/>
          <a:r>
            <a:rPr lang="tr-TR" sz="3200" dirty="0" smtClean="0"/>
            <a:t>IZMIR / TURKEY</a:t>
          </a:r>
          <a:endParaRPr lang="tr-TR" sz="3200" dirty="0"/>
        </a:p>
      </dgm:t>
    </dgm:pt>
    <dgm:pt modelId="{9875D7A1-2A3E-45CB-BAD1-E89E4A59EBB8}" type="parTrans" cxnId="{BA6B8023-628F-47F3-A900-3782B89672E3}">
      <dgm:prSet/>
      <dgm:spPr/>
      <dgm:t>
        <a:bodyPr/>
        <a:lstStyle/>
        <a:p>
          <a:endParaRPr lang="tr-TR"/>
        </a:p>
      </dgm:t>
    </dgm:pt>
    <dgm:pt modelId="{0C9A01F3-FD61-4E52-A76C-AABCFE95FDDC}" type="sibTrans" cxnId="{BA6B8023-628F-47F3-A900-3782B89672E3}">
      <dgm:prSet/>
      <dgm:spPr/>
      <dgm:t>
        <a:bodyPr/>
        <a:lstStyle/>
        <a:p>
          <a:endParaRPr lang="tr-TR"/>
        </a:p>
      </dgm:t>
    </dgm:pt>
    <dgm:pt modelId="{D3B05D30-9FF9-41AF-83A0-4A4FCF504928}" type="pres">
      <dgm:prSet presAssocID="{9543ADA0-AAE8-4EF7-B6DB-596B48457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D98115F-9781-4715-81CC-B12F31354461}" type="pres">
      <dgm:prSet presAssocID="{9543ADA0-AAE8-4EF7-B6DB-596B4845720B}" presName="fgShape" presStyleLbl="fgShp" presStyleIdx="0" presStyleCnt="1"/>
      <dgm:spPr/>
    </dgm:pt>
    <dgm:pt modelId="{8D90AAB7-DD06-4EF4-9CAF-8E6EA96AF930}" type="pres">
      <dgm:prSet presAssocID="{9543ADA0-AAE8-4EF7-B6DB-596B4845720B}" presName="linComp" presStyleCnt="0"/>
      <dgm:spPr/>
    </dgm:pt>
    <dgm:pt modelId="{5494B8C1-44CD-4257-9EBE-C0660EBCDB8E}" type="pres">
      <dgm:prSet presAssocID="{8408A1B2-77CB-4583-899B-8715810B122F}" presName="compNode" presStyleCnt="0"/>
      <dgm:spPr/>
    </dgm:pt>
    <dgm:pt modelId="{939197B4-8781-4FEA-B06F-E8AE27EC838E}" type="pres">
      <dgm:prSet presAssocID="{8408A1B2-77CB-4583-899B-8715810B122F}" presName="bkgdShape" presStyleLbl="node1" presStyleIdx="0" presStyleCnt="1" custLinFactNeighborX="-1125" custLinFactNeighborY="85714"/>
      <dgm:spPr/>
      <dgm:t>
        <a:bodyPr/>
        <a:lstStyle/>
        <a:p>
          <a:endParaRPr lang="tr-TR"/>
        </a:p>
      </dgm:t>
    </dgm:pt>
    <dgm:pt modelId="{AA85AC5B-C0FB-4A21-AD06-1251B09D1A5D}" type="pres">
      <dgm:prSet presAssocID="{8408A1B2-77CB-4583-899B-8715810B122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D01276-1B0D-4E02-81B2-85DCCCEA1418}" type="pres">
      <dgm:prSet presAssocID="{8408A1B2-77CB-4583-899B-8715810B122F}" presName="invisiNode" presStyleLbl="node1" presStyleIdx="0" presStyleCnt="1"/>
      <dgm:spPr/>
    </dgm:pt>
    <dgm:pt modelId="{8AEE6CF5-CC3D-4C2D-B1B7-6DE174138710}" type="pres">
      <dgm:prSet presAssocID="{8408A1B2-77CB-4583-899B-8715810B122F}" presName="imagNode" presStyleLbl="fgImgPlace1" presStyleIdx="0" presStyleCnt="1"/>
      <dgm:spPr/>
    </dgm:pt>
  </dgm:ptLst>
  <dgm:cxnLst>
    <dgm:cxn modelId="{BA6B8023-628F-47F3-A900-3782B89672E3}" srcId="{9543ADA0-AAE8-4EF7-B6DB-596B4845720B}" destId="{8408A1B2-77CB-4583-899B-8715810B122F}" srcOrd="0" destOrd="0" parTransId="{9875D7A1-2A3E-45CB-BAD1-E89E4A59EBB8}" sibTransId="{0C9A01F3-FD61-4E52-A76C-AABCFE95FDDC}"/>
    <dgm:cxn modelId="{5ADB3EB9-6B72-47DA-BD82-CDB7DA174570}" type="presOf" srcId="{9543ADA0-AAE8-4EF7-B6DB-596B4845720B}" destId="{D3B05D30-9FF9-41AF-83A0-4A4FCF504928}" srcOrd="0" destOrd="0" presId="urn:microsoft.com/office/officeart/2005/8/layout/hList7"/>
    <dgm:cxn modelId="{17EE0FC2-AFC9-45FB-BF06-51685FCE7B99}" type="presOf" srcId="{8408A1B2-77CB-4583-899B-8715810B122F}" destId="{939197B4-8781-4FEA-B06F-E8AE27EC838E}" srcOrd="0" destOrd="0" presId="urn:microsoft.com/office/officeart/2005/8/layout/hList7"/>
    <dgm:cxn modelId="{23EE5A6B-0B0C-4D27-B66F-9E01CD742441}" type="presOf" srcId="{8408A1B2-77CB-4583-899B-8715810B122F}" destId="{AA85AC5B-C0FB-4A21-AD06-1251B09D1A5D}" srcOrd="1" destOrd="0" presId="urn:microsoft.com/office/officeart/2005/8/layout/hList7"/>
    <dgm:cxn modelId="{8F0C7EBA-F4B0-424E-9866-768F5D97D7E1}" type="presParOf" srcId="{D3B05D30-9FF9-41AF-83A0-4A4FCF504928}" destId="{5D98115F-9781-4715-81CC-B12F31354461}" srcOrd="0" destOrd="0" presId="urn:microsoft.com/office/officeart/2005/8/layout/hList7"/>
    <dgm:cxn modelId="{61630F8E-3CA1-4FAE-848C-C432343A27D4}" type="presParOf" srcId="{D3B05D30-9FF9-41AF-83A0-4A4FCF504928}" destId="{8D90AAB7-DD06-4EF4-9CAF-8E6EA96AF930}" srcOrd="1" destOrd="0" presId="urn:microsoft.com/office/officeart/2005/8/layout/hList7"/>
    <dgm:cxn modelId="{C913D73A-8145-4518-8E52-47B6914C1432}" type="presParOf" srcId="{8D90AAB7-DD06-4EF4-9CAF-8E6EA96AF930}" destId="{5494B8C1-44CD-4257-9EBE-C0660EBCDB8E}" srcOrd="0" destOrd="0" presId="urn:microsoft.com/office/officeart/2005/8/layout/hList7"/>
    <dgm:cxn modelId="{AFC4ADBC-FD13-4C0B-A8FC-06FE6828A311}" type="presParOf" srcId="{5494B8C1-44CD-4257-9EBE-C0660EBCDB8E}" destId="{939197B4-8781-4FEA-B06F-E8AE27EC838E}" srcOrd="0" destOrd="0" presId="urn:microsoft.com/office/officeart/2005/8/layout/hList7"/>
    <dgm:cxn modelId="{4FBDDCBD-E6B8-48E9-9129-64B374229844}" type="presParOf" srcId="{5494B8C1-44CD-4257-9EBE-C0660EBCDB8E}" destId="{AA85AC5B-C0FB-4A21-AD06-1251B09D1A5D}" srcOrd="1" destOrd="0" presId="urn:microsoft.com/office/officeart/2005/8/layout/hList7"/>
    <dgm:cxn modelId="{FC1B7485-0A24-4821-ADF7-AE01731F9211}" type="presParOf" srcId="{5494B8C1-44CD-4257-9EBE-C0660EBCDB8E}" destId="{A2D01276-1B0D-4E02-81B2-85DCCCEA1418}" srcOrd="2" destOrd="0" presId="urn:microsoft.com/office/officeart/2005/8/layout/hList7"/>
    <dgm:cxn modelId="{6C2DCDB4-0E44-40FE-A7EE-7AE99DD5BAE7}" type="presParOf" srcId="{5494B8C1-44CD-4257-9EBE-C0660EBCDB8E}" destId="{8AEE6CF5-CC3D-4C2D-B1B7-6DE1741387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8E4C8-4162-4BF6-98D4-0CA5E8C6E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9672D2-82D0-4D24-AC60-1C7A8326CF2F}">
      <dgm:prSet/>
      <dgm:spPr/>
      <dgm:t>
        <a:bodyPr/>
        <a:lstStyle/>
        <a:p>
          <a:pPr rtl="0"/>
          <a:r>
            <a:rPr lang="tr-TR" dirty="0" smtClean="0"/>
            <a:t>WHY IS FAMILY AND FAMILY VALUES ?</a:t>
          </a:r>
          <a:endParaRPr lang="tr-TR" dirty="0"/>
        </a:p>
      </dgm:t>
    </dgm:pt>
    <dgm:pt modelId="{924A8947-76A8-4A26-8932-E44CE8134031}" type="parTrans" cxnId="{CFE1EAED-C355-4E24-B637-5C209BE29715}">
      <dgm:prSet/>
      <dgm:spPr/>
      <dgm:t>
        <a:bodyPr/>
        <a:lstStyle/>
        <a:p>
          <a:endParaRPr lang="tr-TR"/>
        </a:p>
      </dgm:t>
    </dgm:pt>
    <dgm:pt modelId="{274797A6-1D47-4DA8-81DC-52ECDEA3FA7E}" type="sibTrans" cxnId="{CFE1EAED-C355-4E24-B637-5C209BE29715}">
      <dgm:prSet/>
      <dgm:spPr/>
      <dgm:t>
        <a:bodyPr/>
        <a:lstStyle/>
        <a:p>
          <a:endParaRPr lang="tr-TR"/>
        </a:p>
      </dgm:t>
    </dgm:pt>
    <dgm:pt modelId="{426B48C4-6E95-4A6E-97CF-1147199F8F29}" type="pres">
      <dgm:prSet presAssocID="{2AA8E4C8-4162-4BF6-98D4-0CA5E8C6E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4C7B08-15B2-4331-A871-83E8F392566F}" type="pres">
      <dgm:prSet presAssocID="{B89672D2-82D0-4D24-AC60-1C7A8326CF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908612-D853-4EDB-93D0-80F881C84CE3}" type="presOf" srcId="{B89672D2-82D0-4D24-AC60-1C7A8326CF2F}" destId="{674C7B08-15B2-4331-A871-83E8F392566F}" srcOrd="0" destOrd="0" presId="urn:microsoft.com/office/officeart/2005/8/layout/vList2"/>
    <dgm:cxn modelId="{CFE1EAED-C355-4E24-B637-5C209BE29715}" srcId="{2AA8E4C8-4162-4BF6-98D4-0CA5E8C6E762}" destId="{B89672D2-82D0-4D24-AC60-1C7A8326CF2F}" srcOrd="0" destOrd="0" parTransId="{924A8947-76A8-4A26-8932-E44CE8134031}" sibTransId="{274797A6-1D47-4DA8-81DC-52ECDEA3FA7E}"/>
    <dgm:cxn modelId="{07B235C0-FAB1-47DB-9FA3-67F6B8E2EEDE}" type="presOf" srcId="{2AA8E4C8-4162-4BF6-98D4-0CA5E8C6E762}" destId="{426B48C4-6E95-4A6E-97CF-1147199F8F29}" srcOrd="0" destOrd="0" presId="urn:microsoft.com/office/officeart/2005/8/layout/vList2"/>
    <dgm:cxn modelId="{DA1A5E6D-E404-457A-98F8-18F74D88B9E3}" type="presParOf" srcId="{426B48C4-6E95-4A6E-97CF-1147199F8F29}" destId="{674C7B08-15B2-4331-A871-83E8F39256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1F022-9D0D-4887-9416-291428F84B7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D6A2D21-5D77-44D0-969D-074A68472A00}">
      <dgm:prSet/>
      <dgm:spPr/>
      <dgm:t>
        <a:bodyPr/>
        <a:lstStyle/>
        <a:p>
          <a:pPr rtl="0"/>
          <a:r>
            <a:rPr lang="tr-TR" dirty="0" err="1" smtClean="0"/>
            <a:t>Values</a:t>
          </a:r>
          <a:r>
            <a:rPr lang="tr-TR" dirty="0" smtClean="0"/>
            <a:t> of </a:t>
          </a:r>
          <a:r>
            <a:rPr lang="tr-TR" dirty="0" err="1" smtClean="0"/>
            <a:t>family</a:t>
          </a:r>
          <a:r>
            <a:rPr lang="tr-TR" dirty="0" smtClean="0"/>
            <a:t> </a:t>
          </a:r>
          <a:r>
            <a:rPr lang="tr-TR" dirty="0" err="1" smtClean="0"/>
            <a:t>are</a:t>
          </a:r>
          <a:r>
            <a:rPr lang="tr-TR" dirty="0" smtClean="0"/>
            <a:t> </a:t>
          </a:r>
          <a:r>
            <a:rPr lang="tr-TR" dirty="0" err="1" smtClean="0"/>
            <a:t>very</a:t>
          </a:r>
          <a:r>
            <a:rPr lang="tr-TR" dirty="0" smtClean="0"/>
            <a:t> </a:t>
          </a:r>
          <a:r>
            <a:rPr lang="tr-TR" dirty="0" err="1" smtClean="0"/>
            <a:t>important</a:t>
          </a:r>
          <a:r>
            <a:rPr lang="tr-TR" dirty="0" smtClean="0"/>
            <a:t> </a:t>
          </a:r>
          <a:r>
            <a:rPr lang="tr-TR" dirty="0" err="1" smtClean="0"/>
            <a:t>for</a:t>
          </a:r>
          <a:r>
            <a:rPr lang="tr-TR" dirty="0" smtClean="0"/>
            <a:t> us </a:t>
          </a:r>
          <a:r>
            <a:rPr lang="tr-TR" dirty="0" err="1" smtClean="0"/>
            <a:t>because</a:t>
          </a:r>
          <a:r>
            <a:rPr lang="tr-TR" dirty="0" smtClean="0"/>
            <a:t> </a:t>
          </a:r>
          <a:r>
            <a:rPr lang="tr-TR" dirty="0" err="1" smtClean="0"/>
            <a:t>children</a:t>
          </a:r>
          <a:r>
            <a:rPr lang="tr-TR" dirty="0" smtClean="0"/>
            <a:t> </a:t>
          </a:r>
          <a:r>
            <a:rPr lang="tr-TR" dirty="0" err="1" smtClean="0"/>
            <a:t>gain</a:t>
          </a:r>
          <a:r>
            <a:rPr lang="tr-TR" dirty="0" smtClean="0"/>
            <a:t> </a:t>
          </a:r>
          <a:r>
            <a:rPr lang="tr-TR" dirty="0" err="1" smtClean="0"/>
            <a:t>firstly</a:t>
          </a:r>
          <a:r>
            <a:rPr lang="tr-TR" dirty="0" smtClean="0"/>
            <a:t>  </a:t>
          </a:r>
          <a:r>
            <a:rPr lang="tr-TR" dirty="0" err="1" smtClean="0"/>
            <a:t>values</a:t>
          </a:r>
          <a:r>
            <a:rPr lang="tr-TR" dirty="0" smtClean="0"/>
            <a:t> in </a:t>
          </a:r>
          <a:r>
            <a:rPr lang="tr-TR" dirty="0" err="1" smtClean="0"/>
            <a:t>family</a:t>
          </a:r>
          <a:r>
            <a:rPr lang="tr-TR" dirty="0" smtClean="0"/>
            <a:t>.</a:t>
          </a:r>
          <a:endParaRPr lang="tr-TR" dirty="0"/>
        </a:p>
      </dgm:t>
    </dgm:pt>
    <dgm:pt modelId="{B9A191B1-0952-4717-8636-725F85B59236}" type="parTrans" cxnId="{72406A7D-33C9-4F2C-97DA-7DD92FAFECB0}">
      <dgm:prSet/>
      <dgm:spPr/>
      <dgm:t>
        <a:bodyPr/>
        <a:lstStyle/>
        <a:p>
          <a:endParaRPr lang="tr-TR"/>
        </a:p>
      </dgm:t>
    </dgm:pt>
    <dgm:pt modelId="{56E3AFCD-05D9-40A6-B0E5-B4381E201624}" type="sibTrans" cxnId="{72406A7D-33C9-4F2C-97DA-7DD92FAFECB0}">
      <dgm:prSet/>
      <dgm:spPr/>
      <dgm:t>
        <a:bodyPr/>
        <a:lstStyle/>
        <a:p>
          <a:endParaRPr lang="tr-TR"/>
        </a:p>
      </dgm:t>
    </dgm:pt>
    <dgm:pt modelId="{7143329F-6231-478F-9351-A7A738B0C4B5}">
      <dgm:prSet/>
      <dgm:spPr/>
      <dgm:t>
        <a:bodyPr/>
        <a:lstStyle/>
        <a:p>
          <a:pPr rtl="0"/>
          <a:r>
            <a:rPr lang="tr-TR" dirty="0" err="1" smtClean="0"/>
            <a:t>For</a:t>
          </a:r>
          <a:r>
            <a:rPr lang="tr-TR" dirty="0" smtClean="0"/>
            <a:t> </a:t>
          </a:r>
          <a:r>
            <a:rPr lang="tr-TR" dirty="0" err="1" smtClean="0"/>
            <a:t>example</a:t>
          </a:r>
          <a:r>
            <a:rPr lang="tr-TR" dirty="0" smtClean="0"/>
            <a:t> </a:t>
          </a:r>
          <a:r>
            <a:rPr lang="tr-TR" dirty="0" err="1" smtClean="0"/>
            <a:t>socializing</a:t>
          </a:r>
          <a:r>
            <a:rPr lang="tr-TR" dirty="0" smtClean="0"/>
            <a:t>, </a:t>
          </a:r>
          <a:r>
            <a:rPr lang="tr-TR" dirty="0" err="1" smtClean="0"/>
            <a:t>respect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love</a:t>
          </a:r>
          <a:r>
            <a:rPr lang="tr-TR" dirty="0" smtClean="0"/>
            <a:t> </a:t>
          </a:r>
          <a:r>
            <a:rPr lang="tr-TR" dirty="0" err="1" smtClean="0"/>
            <a:t>each</a:t>
          </a:r>
          <a:r>
            <a:rPr lang="tr-TR" dirty="0" smtClean="0"/>
            <a:t> </a:t>
          </a:r>
          <a:r>
            <a:rPr lang="tr-TR" dirty="0" err="1" smtClean="0"/>
            <a:t>others</a:t>
          </a:r>
          <a:r>
            <a:rPr lang="tr-TR" dirty="0" smtClean="0"/>
            <a:t>, </a:t>
          </a:r>
          <a:r>
            <a:rPr lang="tr-TR" dirty="0" err="1" smtClean="0"/>
            <a:t>collaboration</a:t>
          </a:r>
          <a:r>
            <a:rPr lang="tr-TR" dirty="0" smtClean="0"/>
            <a:t>, </a:t>
          </a:r>
          <a:r>
            <a:rPr lang="tr-TR" dirty="0" err="1" smtClean="0"/>
            <a:t>share</a:t>
          </a:r>
          <a:r>
            <a:rPr lang="tr-TR" dirty="0" smtClean="0"/>
            <a:t>, </a:t>
          </a:r>
          <a:r>
            <a:rPr lang="tr-TR" dirty="0" err="1" smtClean="0"/>
            <a:t>cooperation</a:t>
          </a:r>
          <a:r>
            <a:rPr lang="tr-TR" dirty="0" smtClean="0"/>
            <a:t> </a:t>
          </a:r>
          <a:r>
            <a:rPr lang="tr-TR" dirty="0" err="1" smtClean="0"/>
            <a:t>etc</a:t>
          </a:r>
          <a:r>
            <a:rPr lang="tr-TR" dirty="0" smtClean="0"/>
            <a:t>.</a:t>
          </a:r>
          <a:endParaRPr lang="tr-TR" dirty="0"/>
        </a:p>
      </dgm:t>
    </dgm:pt>
    <dgm:pt modelId="{30B86F6D-5557-41FF-94B5-0784E83FBF7E}" type="parTrans" cxnId="{0C29B0A5-CFA6-4FC2-98EF-5BB9132E1D5F}">
      <dgm:prSet/>
      <dgm:spPr/>
      <dgm:t>
        <a:bodyPr/>
        <a:lstStyle/>
        <a:p>
          <a:endParaRPr lang="tr-TR"/>
        </a:p>
      </dgm:t>
    </dgm:pt>
    <dgm:pt modelId="{0DA25712-280D-46E1-B62F-21EC1954F866}" type="sibTrans" cxnId="{0C29B0A5-CFA6-4FC2-98EF-5BB9132E1D5F}">
      <dgm:prSet/>
      <dgm:spPr/>
      <dgm:t>
        <a:bodyPr/>
        <a:lstStyle/>
        <a:p>
          <a:endParaRPr lang="tr-TR"/>
        </a:p>
      </dgm:t>
    </dgm:pt>
    <dgm:pt modelId="{41CEEE10-01E5-4C5E-8BEE-28570B9C1F07}">
      <dgm:prSet/>
      <dgm:spPr/>
      <dgm:t>
        <a:bodyPr/>
        <a:lstStyle/>
        <a:p>
          <a:pPr rtl="0"/>
          <a:r>
            <a:rPr lang="en-US" dirty="0" smtClean="0"/>
            <a:t>Children need to grow up in a happy and safe environment</a:t>
          </a:r>
          <a:r>
            <a:rPr lang="tr-TR" dirty="0" smtClean="0"/>
            <a:t>.</a:t>
          </a:r>
          <a:endParaRPr lang="tr-TR" dirty="0"/>
        </a:p>
      </dgm:t>
    </dgm:pt>
    <dgm:pt modelId="{82C9FFCE-8F7C-4348-9D4D-FF74A01CCD5C}" type="parTrans" cxnId="{8633E3B1-E6E9-4006-9E61-001300CAAC4F}">
      <dgm:prSet/>
      <dgm:spPr/>
      <dgm:t>
        <a:bodyPr/>
        <a:lstStyle/>
        <a:p>
          <a:endParaRPr lang="tr-TR"/>
        </a:p>
      </dgm:t>
    </dgm:pt>
    <dgm:pt modelId="{9E3FC69B-123A-4FB9-8C39-9350FA22B1A4}" type="sibTrans" cxnId="{8633E3B1-E6E9-4006-9E61-001300CAAC4F}">
      <dgm:prSet/>
      <dgm:spPr/>
      <dgm:t>
        <a:bodyPr/>
        <a:lstStyle/>
        <a:p>
          <a:endParaRPr lang="tr-TR"/>
        </a:p>
      </dgm:t>
    </dgm:pt>
    <dgm:pt modelId="{7132AB39-1A4E-4FB7-A43A-1B1660FB0426}">
      <dgm:prSet/>
      <dgm:spPr/>
      <dgm:t>
        <a:bodyPr/>
        <a:lstStyle/>
        <a:p>
          <a:pPr rtl="0"/>
          <a:r>
            <a:rPr lang="tr-TR" dirty="0" smtClean="0"/>
            <a:t>T</a:t>
          </a:r>
          <a:r>
            <a:rPr lang="en-US" dirty="0" smtClean="0"/>
            <a:t>his environment can not be found anywhere else</a:t>
          </a:r>
          <a:r>
            <a:rPr lang="tr-TR" dirty="0" smtClean="0"/>
            <a:t> </a:t>
          </a:r>
          <a:r>
            <a:rPr lang="tr-TR" dirty="0" err="1" smtClean="0"/>
            <a:t>except</a:t>
          </a:r>
          <a:r>
            <a:rPr lang="en-US" dirty="0" smtClean="0"/>
            <a:t> family</a:t>
          </a:r>
          <a:r>
            <a:rPr lang="tr-TR" dirty="0" smtClean="0"/>
            <a:t>.</a:t>
          </a:r>
          <a:endParaRPr lang="tr-TR" dirty="0"/>
        </a:p>
      </dgm:t>
    </dgm:pt>
    <dgm:pt modelId="{207F458E-D678-4E62-8D30-FD703EF5181C}" type="parTrans" cxnId="{0D6FF7A0-952B-41FB-9D8F-939748ACAFB9}">
      <dgm:prSet/>
      <dgm:spPr/>
      <dgm:t>
        <a:bodyPr/>
        <a:lstStyle/>
        <a:p>
          <a:endParaRPr lang="tr-TR"/>
        </a:p>
      </dgm:t>
    </dgm:pt>
    <dgm:pt modelId="{F8926F05-5DA4-45DA-989F-72DA9909E05B}" type="sibTrans" cxnId="{0D6FF7A0-952B-41FB-9D8F-939748ACAFB9}">
      <dgm:prSet/>
      <dgm:spPr/>
      <dgm:t>
        <a:bodyPr/>
        <a:lstStyle/>
        <a:p>
          <a:endParaRPr lang="tr-TR"/>
        </a:p>
      </dgm:t>
    </dgm:pt>
    <dgm:pt modelId="{B48598B0-A34F-4129-BF48-0E5B718BDEC4}" type="pres">
      <dgm:prSet presAssocID="{E501F022-9D0D-4887-9416-291428F84B7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2EC9E55-ABE3-4EE9-8013-D60298CE1B21}" type="pres">
      <dgm:prSet presAssocID="{CD6A2D21-5D77-44D0-969D-074A68472A00}" presName="horFlow" presStyleCnt="0"/>
      <dgm:spPr/>
    </dgm:pt>
    <dgm:pt modelId="{177AC35C-201D-4663-A82D-9D1E9B4AFEE0}" type="pres">
      <dgm:prSet presAssocID="{CD6A2D21-5D77-44D0-969D-074A68472A00}" presName="bigChev" presStyleLbl="node1" presStyleIdx="0" presStyleCnt="4" custScaleX="320699"/>
      <dgm:spPr/>
      <dgm:t>
        <a:bodyPr/>
        <a:lstStyle/>
        <a:p>
          <a:endParaRPr lang="tr-TR"/>
        </a:p>
      </dgm:t>
    </dgm:pt>
    <dgm:pt modelId="{E80ECC30-DCBD-4AEA-8F79-4FFEFB0EE7D3}" type="pres">
      <dgm:prSet presAssocID="{CD6A2D21-5D77-44D0-969D-074A68472A00}" presName="vSp" presStyleCnt="0"/>
      <dgm:spPr/>
    </dgm:pt>
    <dgm:pt modelId="{4A658584-EA2F-4C46-BE68-D931768E2858}" type="pres">
      <dgm:prSet presAssocID="{7143329F-6231-478F-9351-A7A738B0C4B5}" presName="horFlow" presStyleCnt="0"/>
      <dgm:spPr/>
    </dgm:pt>
    <dgm:pt modelId="{36659857-9A0B-4DBF-AEF4-929A1FA920EB}" type="pres">
      <dgm:prSet presAssocID="{7143329F-6231-478F-9351-A7A738B0C4B5}" presName="bigChev" presStyleLbl="node1" presStyleIdx="1" presStyleCnt="4" custScaleX="319425"/>
      <dgm:spPr/>
      <dgm:t>
        <a:bodyPr/>
        <a:lstStyle/>
        <a:p>
          <a:endParaRPr lang="tr-TR"/>
        </a:p>
      </dgm:t>
    </dgm:pt>
    <dgm:pt modelId="{EF8A827C-CFDF-4CF2-BD89-23701926B509}" type="pres">
      <dgm:prSet presAssocID="{7143329F-6231-478F-9351-A7A738B0C4B5}" presName="vSp" presStyleCnt="0"/>
      <dgm:spPr/>
    </dgm:pt>
    <dgm:pt modelId="{3228B758-12E8-4D14-9D29-3A7B102A12DD}" type="pres">
      <dgm:prSet presAssocID="{41CEEE10-01E5-4C5E-8BEE-28570B9C1F07}" presName="horFlow" presStyleCnt="0"/>
      <dgm:spPr/>
    </dgm:pt>
    <dgm:pt modelId="{85A236A7-1808-43EB-A85B-76E5F7B36D7E}" type="pres">
      <dgm:prSet presAssocID="{41CEEE10-01E5-4C5E-8BEE-28570B9C1F07}" presName="bigChev" presStyleLbl="node1" presStyleIdx="2" presStyleCnt="4" custScaleX="321507"/>
      <dgm:spPr/>
      <dgm:t>
        <a:bodyPr/>
        <a:lstStyle/>
        <a:p>
          <a:endParaRPr lang="tr-TR"/>
        </a:p>
      </dgm:t>
    </dgm:pt>
    <dgm:pt modelId="{BF1C01AA-45DC-485D-A6AC-DF33CAD4AD86}" type="pres">
      <dgm:prSet presAssocID="{41CEEE10-01E5-4C5E-8BEE-28570B9C1F07}" presName="vSp" presStyleCnt="0"/>
      <dgm:spPr/>
    </dgm:pt>
    <dgm:pt modelId="{0BE9BC9F-A33D-45E0-ACC8-36577E094838}" type="pres">
      <dgm:prSet presAssocID="{7132AB39-1A4E-4FB7-A43A-1B1660FB0426}" presName="horFlow" presStyleCnt="0"/>
      <dgm:spPr/>
    </dgm:pt>
    <dgm:pt modelId="{B446225A-F520-4A4B-B1F8-8FC0F2693109}" type="pres">
      <dgm:prSet presAssocID="{7132AB39-1A4E-4FB7-A43A-1B1660FB0426}" presName="bigChev" presStyleLbl="node1" presStyleIdx="3" presStyleCnt="4" custScaleX="321507"/>
      <dgm:spPr/>
      <dgm:t>
        <a:bodyPr/>
        <a:lstStyle/>
        <a:p>
          <a:endParaRPr lang="tr-TR"/>
        </a:p>
      </dgm:t>
    </dgm:pt>
  </dgm:ptLst>
  <dgm:cxnLst>
    <dgm:cxn modelId="{C9C26C48-A4A8-48AC-9C6B-7B5416BB31B5}" type="presOf" srcId="{E501F022-9D0D-4887-9416-291428F84B7F}" destId="{B48598B0-A34F-4129-BF48-0E5B718BDEC4}" srcOrd="0" destOrd="0" presId="urn:microsoft.com/office/officeart/2005/8/layout/lProcess3"/>
    <dgm:cxn modelId="{E84A397B-20C6-428C-ABE3-E26EEF70E088}" type="presOf" srcId="{7143329F-6231-478F-9351-A7A738B0C4B5}" destId="{36659857-9A0B-4DBF-AEF4-929A1FA920EB}" srcOrd="0" destOrd="0" presId="urn:microsoft.com/office/officeart/2005/8/layout/lProcess3"/>
    <dgm:cxn modelId="{72406A7D-33C9-4F2C-97DA-7DD92FAFECB0}" srcId="{E501F022-9D0D-4887-9416-291428F84B7F}" destId="{CD6A2D21-5D77-44D0-969D-074A68472A00}" srcOrd="0" destOrd="0" parTransId="{B9A191B1-0952-4717-8636-725F85B59236}" sibTransId="{56E3AFCD-05D9-40A6-B0E5-B4381E201624}"/>
    <dgm:cxn modelId="{0C29B0A5-CFA6-4FC2-98EF-5BB9132E1D5F}" srcId="{E501F022-9D0D-4887-9416-291428F84B7F}" destId="{7143329F-6231-478F-9351-A7A738B0C4B5}" srcOrd="1" destOrd="0" parTransId="{30B86F6D-5557-41FF-94B5-0784E83FBF7E}" sibTransId="{0DA25712-280D-46E1-B62F-21EC1954F866}"/>
    <dgm:cxn modelId="{5087183A-164E-4764-B870-B612E80A2BAD}" type="presOf" srcId="{41CEEE10-01E5-4C5E-8BEE-28570B9C1F07}" destId="{85A236A7-1808-43EB-A85B-76E5F7B36D7E}" srcOrd="0" destOrd="0" presId="urn:microsoft.com/office/officeart/2005/8/layout/lProcess3"/>
    <dgm:cxn modelId="{BF19F763-753D-4F9F-B8A4-B39B75462EB6}" type="presOf" srcId="{7132AB39-1A4E-4FB7-A43A-1B1660FB0426}" destId="{B446225A-F520-4A4B-B1F8-8FC0F2693109}" srcOrd="0" destOrd="0" presId="urn:microsoft.com/office/officeart/2005/8/layout/lProcess3"/>
    <dgm:cxn modelId="{8633E3B1-E6E9-4006-9E61-001300CAAC4F}" srcId="{E501F022-9D0D-4887-9416-291428F84B7F}" destId="{41CEEE10-01E5-4C5E-8BEE-28570B9C1F07}" srcOrd="2" destOrd="0" parTransId="{82C9FFCE-8F7C-4348-9D4D-FF74A01CCD5C}" sibTransId="{9E3FC69B-123A-4FB9-8C39-9350FA22B1A4}"/>
    <dgm:cxn modelId="{441F7702-68BB-4001-9A5F-DA8CEC635639}" type="presOf" srcId="{CD6A2D21-5D77-44D0-969D-074A68472A00}" destId="{177AC35C-201D-4663-A82D-9D1E9B4AFEE0}" srcOrd="0" destOrd="0" presId="urn:microsoft.com/office/officeart/2005/8/layout/lProcess3"/>
    <dgm:cxn modelId="{0D6FF7A0-952B-41FB-9D8F-939748ACAFB9}" srcId="{E501F022-9D0D-4887-9416-291428F84B7F}" destId="{7132AB39-1A4E-4FB7-A43A-1B1660FB0426}" srcOrd="3" destOrd="0" parTransId="{207F458E-D678-4E62-8D30-FD703EF5181C}" sibTransId="{F8926F05-5DA4-45DA-989F-72DA9909E05B}"/>
    <dgm:cxn modelId="{CD9A2371-525E-4221-878E-8B25FE57D061}" type="presParOf" srcId="{B48598B0-A34F-4129-BF48-0E5B718BDEC4}" destId="{C2EC9E55-ABE3-4EE9-8013-D60298CE1B21}" srcOrd="0" destOrd="0" presId="urn:microsoft.com/office/officeart/2005/8/layout/lProcess3"/>
    <dgm:cxn modelId="{B73AEEC4-DB21-4FCD-B4F3-CDB324A8FB2D}" type="presParOf" srcId="{C2EC9E55-ABE3-4EE9-8013-D60298CE1B21}" destId="{177AC35C-201D-4663-A82D-9D1E9B4AFEE0}" srcOrd="0" destOrd="0" presId="urn:microsoft.com/office/officeart/2005/8/layout/lProcess3"/>
    <dgm:cxn modelId="{0B078423-73AE-4B54-BEA1-0C11834B5B74}" type="presParOf" srcId="{B48598B0-A34F-4129-BF48-0E5B718BDEC4}" destId="{E80ECC30-DCBD-4AEA-8F79-4FFEFB0EE7D3}" srcOrd="1" destOrd="0" presId="urn:microsoft.com/office/officeart/2005/8/layout/lProcess3"/>
    <dgm:cxn modelId="{BAA9998F-15D5-4479-AA78-90292ADA222C}" type="presParOf" srcId="{B48598B0-A34F-4129-BF48-0E5B718BDEC4}" destId="{4A658584-EA2F-4C46-BE68-D931768E2858}" srcOrd="2" destOrd="0" presId="urn:microsoft.com/office/officeart/2005/8/layout/lProcess3"/>
    <dgm:cxn modelId="{A8D6AB99-4B97-4E24-93F5-F85928E994D2}" type="presParOf" srcId="{4A658584-EA2F-4C46-BE68-D931768E2858}" destId="{36659857-9A0B-4DBF-AEF4-929A1FA920EB}" srcOrd="0" destOrd="0" presId="urn:microsoft.com/office/officeart/2005/8/layout/lProcess3"/>
    <dgm:cxn modelId="{D884243C-167C-4858-9534-719DECAC6E34}" type="presParOf" srcId="{B48598B0-A34F-4129-BF48-0E5B718BDEC4}" destId="{EF8A827C-CFDF-4CF2-BD89-23701926B509}" srcOrd="3" destOrd="0" presId="urn:microsoft.com/office/officeart/2005/8/layout/lProcess3"/>
    <dgm:cxn modelId="{BD52F4F0-C23A-4EBB-8843-824CC9D8017B}" type="presParOf" srcId="{B48598B0-A34F-4129-BF48-0E5B718BDEC4}" destId="{3228B758-12E8-4D14-9D29-3A7B102A12DD}" srcOrd="4" destOrd="0" presId="urn:microsoft.com/office/officeart/2005/8/layout/lProcess3"/>
    <dgm:cxn modelId="{5E496089-3100-44D8-98D6-B647AEE1BCC9}" type="presParOf" srcId="{3228B758-12E8-4D14-9D29-3A7B102A12DD}" destId="{85A236A7-1808-43EB-A85B-76E5F7B36D7E}" srcOrd="0" destOrd="0" presId="urn:microsoft.com/office/officeart/2005/8/layout/lProcess3"/>
    <dgm:cxn modelId="{58E198EE-9C77-4B96-9F27-944A11B7614C}" type="presParOf" srcId="{B48598B0-A34F-4129-BF48-0E5B718BDEC4}" destId="{BF1C01AA-45DC-485D-A6AC-DF33CAD4AD86}" srcOrd="5" destOrd="0" presId="urn:microsoft.com/office/officeart/2005/8/layout/lProcess3"/>
    <dgm:cxn modelId="{1AC076E2-980A-4FD7-BCCA-EE808924DE49}" type="presParOf" srcId="{B48598B0-A34F-4129-BF48-0E5B718BDEC4}" destId="{0BE9BC9F-A33D-45E0-ACC8-36577E094838}" srcOrd="6" destOrd="0" presId="urn:microsoft.com/office/officeart/2005/8/layout/lProcess3"/>
    <dgm:cxn modelId="{BB16E8E4-8265-4BF0-A6F2-3CD43DBB2DBE}" type="presParOf" srcId="{0BE9BC9F-A33D-45E0-ACC8-36577E094838}" destId="{B446225A-F520-4A4B-B1F8-8FC0F269310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74773C-B149-44A1-8951-69914066B59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15DC63-EDBF-4B07-ADFF-38D3EB1D249C}">
      <dgm:prSet/>
      <dgm:spPr/>
      <dgm:t>
        <a:bodyPr/>
        <a:lstStyle/>
        <a:p>
          <a:pPr rtl="0"/>
          <a:r>
            <a:rPr lang="tr-TR" dirty="0" smtClean="0"/>
            <a:t>THAT IS WHY WE CARE ABOUT OUR CHILDREN’S FAMILIES.</a:t>
          </a:r>
          <a:endParaRPr lang="tr-TR" dirty="0"/>
        </a:p>
      </dgm:t>
    </dgm:pt>
    <dgm:pt modelId="{CAFC9E44-145C-422C-864B-ABB14271373B}" type="parTrans" cxnId="{9CD2BB17-0D13-4813-A55F-62D19CF502D2}">
      <dgm:prSet/>
      <dgm:spPr/>
      <dgm:t>
        <a:bodyPr/>
        <a:lstStyle/>
        <a:p>
          <a:endParaRPr lang="tr-TR"/>
        </a:p>
      </dgm:t>
    </dgm:pt>
    <dgm:pt modelId="{726D8C02-A8DC-4E23-BD84-30BA52E0A4F4}" type="sibTrans" cxnId="{9CD2BB17-0D13-4813-A55F-62D19CF502D2}">
      <dgm:prSet/>
      <dgm:spPr/>
      <dgm:t>
        <a:bodyPr/>
        <a:lstStyle/>
        <a:p>
          <a:endParaRPr lang="tr-TR"/>
        </a:p>
      </dgm:t>
    </dgm:pt>
    <dgm:pt modelId="{CC36587E-2D2B-4422-9DCF-8476FE1D894D}">
      <dgm:prSet/>
      <dgm:spPr/>
      <dgm:t>
        <a:bodyPr/>
        <a:lstStyle/>
        <a:p>
          <a:pPr rtl="0"/>
          <a:r>
            <a:rPr lang="tr-TR" dirty="0" smtClean="0"/>
            <a:t>DOING ACTIVITIES WITH THEM TOGETHER IS SO IMPORTANT.</a:t>
          </a:r>
          <a:endParaRPr lang="tr-TR" dirty="0"/>
        </a:p>
      </dgm:t>
    </dgm:pt>
    <dgm:pt modelId="{3267494B-5577-4A4F-B18E-E1F03D3766B4}" type="parTrans" cxnId="{6FD20B07-9BCE-4285-9712-315A9F04028E}">
      <dgm:prSet/>
      <dgm:spPr/>
      <dgm:t>
        <a:bodyPr/>
        <a:lstStyle/>
        <a:p>
          <a:endParaRPr lang="tr-TR"/>
        </a:p>
      </dgm:t>
    </dgm:pt>
    <dgm:pt modelId="{AC6BB0F3-6BD9-4F49-B679-D595441A9DE7}" type="sibTrans" cxnId="{6FD20B07-9BCE-4285-9712-315A9F04028E}">
      <dgm:prSet/>
      <dgm:spPr/>
      <dgm:t>
        <a:bodyPr/>
        <a:lstStyle/>
        <a:p>
          <a:endParaRPr lang="tr-TR"/>
        </a:p>
      </dgm:t>
    </dgm:pt>
    <dgm:pt modelId="{6F9203A0-B067-41F9-8D68-4D0D59135333}">
      <dgm:prSet/>
      <dgm:spPr/>
      <dgm:t>
        <a:bodyPr/>
        <a:lstStyle/>
        <a:p>
          <a:pPr rtl="0"/>
          <a:r>
            <a:rPr lang="tr-TR" dirty="0" smtClean="0"/>
            <a:t>WE DO LOTS OF KIND ACTIVITIES WITH PARENTS FOR IMPROVE OUR RELATIONSHIP.</a:t>
          </a:r>
          <a:endParaRPr lang="tr-TR" dirty="0"/>
        </a:p>
      </dgm:t>
    </dgm:pt>
    <dgm:pt modelId="{616E45F8-471F-4CE9-A5E9-9F14889F7F2C}" type="parTrans" cxnId="{27D12CAD-A7B4-4614-8A7D-3C576CD83A38}">
      <dgm:prSet/>
      <dgm:spPr/>
      <dgm:t>
        <a:bodyPr/>
        <a:lstStyle/>
        <a:p>
          <a:endParaRPr lang="tr-TR"/>
        </a:p>
      </dgm:t>
    </dgm:pt>
    <dgm:pt modelId="{D58FDBF6-FE48-4707-93E0-40F0406DD886}" type="sibTrans" cxnId="{27D12CAD-A7B4-4614-8A7D-3C576CD83A38}">
      <dgm:prSet/>
      <dgm:spPr/>
      <dgm:t>
        <a:bodyPr/>
        <a:lstStyle/>
        <a:p>
          <a:endParaRPr lang="tr-TR"/>
        </a:p>
      </dgm:t>
    </dgm:pt>
    <dgm:pt modelId="{005314CB-3BA1-49C1-960C-242390CEB435}">
      <dgm:prSet/>
      <dgm:spPr/>
      <dgm:t>
        <a:bodyPr/>
        <a:lstStyle/>
        <a:p>
          <a:pPr rtl="0"/>
          <a:r>
            <a:rPr lang="tr-TR" dirty="0" smtClean="0"/>
            <a:t>HERE ARE ACTIVITIES….</a:t>
          </a:r>
          <a:endParaRPr lang="tr-TR" dirty="0"/>
        </a:p>
      </dgm:t>
    </dgm:pt>
    <dgm:pt modelId="{00F48709-7BD3-4057-BD89-746FCE11E85B}" type="parTrans" cxnId="{A2F34D41-95FD-4077-869B-610FBE4782BD}">
      <dgm:prSet/>
      <dgm:spPr/>
      <dgm:t>
        <a:bodyPr/>
        <a:lstStyle/>
        <a:p>
          <a:endParaRPr lang="tr-TR"/>
        </a:p>
      </dgm:t>
    </dgm:pt>
    <dgm:pt modelId="{F6C5E279-699D-4B6C-835D-2C71F42FC769}" type="sibTrans" cxnId="{A2F34D41-95FD-4077-869B-610FBE4782BD}">
      <dgm:prSet/>
      <dgm:spPr/>
      <dgm:t>
        <a:bodyPr/>
        <a:lstStyle/>
        <a:p>
          <a:endParaRPr lang="tr-TR"/>
        </a:p>
      </dgm:t>
    </dgm:pt>
    <dgm:pt modelId="{C59635C3-3FF1-4812-B0F2-F120087390A1}" type="pres">
      <dgm:prSet presAssocID="{3674773C-B149-44A1-8951-69914066B59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DB0B01BD-AC34-41F5-A4CC-C6C8E9BE9FDD}" type="pres">
      <dgm:prSet presAssocID="{B015DC63-EDBF-4B07-ADFF-38D3EB1D249C}" presName="horFlow" presStyleCnt="0"/>
      <dgm:spPr/>
    </dgm:pt>
    <dgm:pt modelId="{52CD3037-6D67-4EAE-AAF3-900DD8FAD3DF}" type="pres">
      <dgm:prSet presAssocID="{B015DC63-EDBF-4B07-ADFF-38D3EB1D249C}" presName="bigChev" presStyleLbl="node1" presStyleIdx="0" presStyleCnt="4" custScaleX="255680"/>
      <dgm:spPr/>
      <dgm:t>
        <a:bodyPr/>
        <a:lstStyle/>
        <a:p>
          <a:endParaRPr lang="tr-TR"/>
        </a:p>
      </dgm:t>
    </dgm:pt>
    <dgm:pt modelId="{1E6FA214-80F0-4181-9B0E-967BAB5A79C2}" type="pres">
      <dgm:prSet presAssocID="{B015DC63-EDBF-4B07-ADFF-38D3EB1D249C}" presName="vSp" presStyleCnt="0"/>
      <dgm:spPr/>
    </dgm:pt>
    <dgm:pt modelId="{6DCF413A-516C-4A5A-A757-6A39F41C79C1}" type="pres">
      <dgm:prSet presAssocID="{CC36587E-2D2B-4422-9DCF-8476FE1D894D}" presName="horFlow" presStyleCnt="0"/>
      <dgm:spPr/>
    </dgm:pt>
    <dgm:pt modelId="{AF742B46-457D-4809-989B-78387C0B04F9}" type="pres">
      <dgm:prSet presAssocID="{CC36587E-2D2B-4422-9DCF-8476FE1D894D}" presName="bigChev" presStyleLbl="node1" presStyleIdx="1" presStyleCnt="4" custScaleX="255680"/>
      <dgm:spPr/>
      <dgm:t>
        <a:bodyPr/>
        <a:lstStyle/>
        <a:p>
          <a:endParaRPr lang="tr-TR"/>
        </a:p>
      </dgm:t>
    </dgm:pt>
    <dgm:pt modelId="{CF2A787A-BE29-4594-A362-34F0DAB7E4A1}" type="pres">
      <dgm:prSet presAssocID="{CC36587E-2D2B-4422-9DCF-8476FE1D894D}" presName="vSp" presStyleCnt="0"/>
      <dgm:spPr/>
    </dgm:pt>
    <dgm:pt modelId="{1ADBC2C1-763C-4A9E-A6C3-7C3A04871818}" type="pres">
      <dgm:prSet presAssocID="{6F9203A0-B067-41F9-8D68-4D0D59135333}" presName="horFlow" presStyleCnt="0"/>
      <dgm:spPr/>
    </dgm:pt>
    <dgm:pt modelId="{CBA301FF-A00D-41D1-A1D8-0A0EE93AD1E7}" type="pres">
      <dgm:prSet presAssocID="{6F9203A0-B067-41F9-8D68-4D0D59135333}" presName="bigChev" presStyleLbl="node1" presStyleIdx="2" presStyleCnt="4" custScaleX="255680"/>
      <dgm:spPr/>
      <dgm:t>
        <a:bodyPr/>
        <a:lstStyle/>
        <a:p>
          <a:endParaRPr lang="tr-TR"/>
        </a:p>
      </dgm:t>
    </dgm:pt>
    <dgm:pt modelId="{CE64D69E-F628-454F-9808-0680CFEEC0EF}" type="pres">
      <dgm:prSet presAssocID="{6F9203A0-B067-41F9-8D68-4D0D59135333}" presName="vSp" presStyleCnt="0"/>
      <dgm:spPr/>
    </dgm:pt>
    <dgm:pt modelId="{02BF7F55-F034-4ABB-AC2B-7F8A41A0B3FD}" type="pres">
      <dgm:prSet presAssocID="{005314CB-3BA1-49C1-960C-242390CEB435}" presName="horFlow" presStyleCnt="0"/>
      <dgm:spPr/>
    </dgm:pt>
    <dgm:pt modelId="{CC1AD9F8-DE48-4376-8B0C-C139BD4BF35A}" type="pres">
      <dgm:prSet presAssocID="{005314CB-3BA1-49C1-960C-242390CEB435}" presName="bigChev" presStyleLbl="node1" presStyleIdx="3" presStyleCnt="4" custScaleX="255680"/>
      <dgm:spPr/>
      <dgm:t>
        <a:bodyPr/>
        <a:lstStyle/>
        <a:p>
          <a:endParaRPr lang="tr-TR"/>
        </a:p>
      </dgm:t>
    </dgm:pt>
  </dgm:ptLst>
  <dgm:cxnLst>
    <dgm:cxn modelId="{4ECE4278-B8A2-49FC-85F8-F6D9DA14B50F}" type="presOf" srcId="{6F9203A0-B067-41F9-8D68-4D0D59135333}" destId="{CBA301FF-A00D-41D1-A1D8-0A0EE93AD1E7}" srcOrd="0" destOrd="0" presId="urn:microsoft.com/office/officeart/2005/8/layout/lProcess3"/>
    <dgm:cxn modelId="{2DE84BF5-8FEA-4164-9C44-81EB25C6194C}" type="presOf" srcId="{CC36587E-2D2B-4422-9DCF-8476FE1D894D}" destId="{AF742B46-457D-4809-989B-78387C0B04F9}" srcOrd="0" destOrd="0" presId="urn:microsoft.com/office/officeart/2005/8/layout/lProcess3"/>
    <dgm:cxn modelId="{A2F34D41-95FD-4077-869B-610FBE4782BD}" srcId="{3674773C-B149-44A1-8951-69914066B59B}" destId="{005314CB-3BA1-49C1-960C-242390CEB435}" srcOrd="3" destOrd="0" parTransId="{00F48709-7BD3-4057-BD89-746FCE11E85B}" sibTransId="{F6C5E279-699D-4B6C-835D-2C71F42FC769}"/>
    <dgm:cxn modelId="{6FD20B07-9BCE-4285-9712-315A9F04028E}" srcId="{3674773C-B149-44A1-8951-69914066B59B}" destId="{CC36587E-2D2B-4422-9DCF-8476FE1D894D}" srcOrd="1" destOrd="0" parTransId="{3267494B-5577-4A4F-B18E-E1F03D3766B4}" sibTransId="{AC6BB0F3-6BD9-4F49-B679-D595441A9DE7}"/>
    <dgm:cxn modelId="{A326D773-4437-4F2E-948C-7E1F7B4DE420}" type="presOf" srcId="{3674773C-B149-44A1-8951-69914066B59B}" destId="{C59635C3-3FF1-4812-B0F2-F120087390A1}" srcOrd="0" destOrd="0" presId="urn:microsoft.com/office/officeart/2005/8/layout/lProcess3"/>
    <dgm:cxn modelId="{4D0EF117-532B-4654-BD28-01DC41453472}" type="presOf" srcId="{B015DC63-EDBF-4B07-ADFF-38D3EB1D249C}" destId="{52CD3037-6D67-4EAE-AAF3-900DD8FAD3DF}" srcOrd="0" destOrd="0" presId="urn:microsoft.com/office/officeart/2005/8/layout/lProcess3"/>
    <dgm:cxn modelId="{BB762E0F-C715-4C8E-A4AD-4E2F1D557CE5}" type="presOf" srcId="{005314CB-3BA1-49C1-960C-242390CEB435}" destId="{CC1AD9F8-DE48-4376-8B0C-C139BD4BF35A}" srcOrd="0" destOrd="0" presId="urn:microsoft.com/office/officeart/2005/8/layout/lProcess3"/>
    <dgm:cxn modelId="{9CD2BB17-0D13-4813-A55F-62D19CF502D2}" srcId="{3674773C-B149-44A1-8951-69914066B59B}" destId="{B015DC63-EDBF-4B07-ADFF-38D3EB1D249C}" srcOrd="0" destOrd="0" parTransId="{CAFC9E44-145C-422C-864B-ABB14271373B}" sibTransId="{726D8C02-A8DC-4E23-BD84-30BA52E0A4F4}"/>
    <dgm:cxn modelId="{27D12CAD-A7B4-4614-8A7D-3C576CD83A38}" srcId="{3674773C-B149-44A1-8951-69914066B59B}" destId="{6F9203A0-B067-41F9-8D68-4D0D59135333}" srcOrd="2" destOrd="0" parTransId="{616E45F8-471F-4CE9-A5E9-9F14889F7F2C}" sibTransId="{D58FDBF6-FE48-4707-93E0-40F0406DD886}"/>
    <dgm:cxn modelId="{402D8AC4-13B6-4E24-9650-8C4556123108}" type="presParOf" srcId="{C59635C3-3FF1-4812-B0F2-F120087390A1}" destId="{DB0B01BD-AC34-41F5-A4CC-C6C8E9BE9FDD}" srcOrd="0" destOrd="0" presId="urn:microsoft.com/office/officeart/2005/8/layout/lProcess3"/>
    <dgm:cxn modelId="{CA61C980-E5FD-4E71-B2E7-C31A5AFCC1AB}" type="presParOf" srcId="{DB0B01BD-AC34-41F5-A4CC-C6C8E9BE9FDD}" destId="{52CD3037-6D67-4EAE-AAF3-900DD8FAD3DF}" srcOrd="0" destOrd="0" presId="urn:microsoft.com/office/officeart/2005/8/layout/lProcess3"/>
    <dgm:cxn modelId="{B373DC4C-E59E-4F80-A27C-4AE2DD40C5C7}" type="presParOf" srcId="{C59635C3-3FF1-4812-B0F2-F120087390A1}" destId="{1E6FA214-80F0-4181-9B0E-967BAB5A79C2}" srcOrd="1" destOrd="0" presId="urn:microsoft.com/office/officeart/2005/8/layout/lProcess3"/>
    <dgm:cxn modelId="{00996A59-1B11-40FF-BC12-5220B162E04B}" type="presParOf" srcId="{C59635C3-3FF1-4812-B0F2-F120087390A1}" destId="{6DCF413A-516C-4A5A-A757-6A39F41C79C1}" srcOrd="2" destOrd="0" presId="urn:microsoft.com/office/officeart/2005/8/layout/lProcess3"/>
    <dgm:cxn modelId="{D898AD87-80AB-4366-93EE-576B33FADC86}" type="presParOf" srcId="{6DCF413A-516C-4A5A-A757-6A39F41C79C1}" destId="{AF742B46-457D-4809-989B-78387C0B04F9}" srcOrd="0" destOrd="0" presId="urn:microsoft.com/office/officeart/2005/8/layout/lProcess3"/>
    <dgm:cxn modelId="{C347C239-C0E8-4113-A8E9-D1140ADABCA7}" type="presParOf" srcId="{C59635C3-3FF1-4812-B0F2-F120087390A1}" destId="{CF2A787A-BE29-4594-A362-34F0DAB7E4A1}" srcOrd="3" destOrd="0" presId="urn:microsoft.com/office/officeart/2005/8/layout/lProcess3"/>
    <dgm:cxn modelId="{25799454-5E7F-401E-A186-1AC2695ED296}" type="presParOf" srcId="{C59635C3-3FF1-4812-B0F2-F120087390A1}" destId="{1ADBC2C1-763C-4A9E-A6C3-7C3A04871818}" srcOrd="4" destOrd="0" presId="urn:microsoft.com/office/officeart/2005/8/layout/lProcess3"/>
    <dgm:cxn modelId="{DED92F97-2C96-4331-908C-A25DDE7A6C9A}" type="presParOf" srcId="{1ADBC2C1-763C-4A9E-A6C3-7C3A04871818}" destId="{CBA301FF-A00D-41D1-A1D8-0A0EE93AD1E7}" srcOrd="0" destOrd="0" presId="urn:microsoft.com/office/officeart/2005/8/layout/lProcess3"/>
    <dgm:cxn modelId="{BD135E7E-346B-4E95-B91D-89C5C4A6024C}" type="presParOf" srcId="{C59635C3-3FF1-4812-B0F2-F120087390A1}" destId="{CE64D69E-F628-454F-9808-0680CFEEC0EF}" srcOrd="5" destOrd="0" presId="urn:microsoft.com/office/officeart/2005/8/layout/lProcess3"/>
    <dgm:cxn modelId="{5006CCC2-E27B-4D46-A751-E8598DA8AC52}" type="presParOf" srcId="{C59635C3-3FF1-4812-B0F2-F120087390A1}" destId="{02BF7F55-F034-4ABB-AC2B-7F8A41A0B3FD}" srcOrd="6" destOrd="0" presId="urn:microsoft.com/office/officeart/2005/8/layout/lProcess3"/>
    <dgm:cxn modelId="{82EF16F2-24E4-4802-8E05-6B014AFFAC76}" type="presParOf" srcId="{02BF7F55-F034-4ABB-AC2B-7F8A41A0B3FD}" destId="{CC1AD9F8-DE48-4376-8B0C-C139BD4BF35A}" srcOrd="0" destOrd="0" presId="urn:microsoft.com/office/officeart/2005/8/layout/lProcess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1A54BF-9E19-43FF-855D-35C81FEC36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DD8EBC4-7BB5-45DC-890D-FD328CF0A264}">
      <dgm:prSet/>
      <dgm:spPr/>
      <dgm:t>
        <a:bodyPr/>
        <a:lstStyle/>
        <a:p>
          <a:pPr rtl="0"/>
          <a:r>
            <a:rPr lang="tr-TR" dirty="0" smtClean="0"/>
            <a:t>          PAINTING ACTIVITIES…</a:t>
          </a:r>
          <a:endParaRPr lang="tr-TR" dirty="0"/>
        </a:p>
      </dgm:t>
    </dgm:pt>
    <dgm:pt modelId="{53DDADF8-7650-4C58-ACC6-409168F9E8E6}" type="parTrans" cxnId="{1BF35E5D-ED0A-450E-B9E8-5C656AAE9699}">
      <dgm:prSet/>
      <dgm:spPr/>
      <dgm:t>
        <a:bodyPr/>
        <a:lstStyle/>
        <a:p>
          <a:endParaRPr lang="tr-TR"/>
        </a:p>
      </dgm:t>
    </dgm:pt>
    <dgm:pt modelId="{8313A8EA-B736-4D3B-8CB5-27B09F81F8C5}" type="sibTrans" cxnId="{1BF35E5D-ED0A-450E-B9E8-5C656AAE9699}">
      <dgm:prSet/>
      <dgm:spPr/>
      <dgm:t>
        <a:bodyPr/>
        <a:lstStyle/>
        <a:p>
          <a:endParaRPr lang="tr-TR"/>
        </a:p>
      </dgm:t>
    </dgm:pt>
    <dgm:pt modelId="{B1F2D5E9-5AB3-476C-98C6-990508DC2ABE}" type="pres">
      <dgm:prSet presAssocID="{721A54BF-9E19-43FF-855D-35C81FEC3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62A6028-1550-48B9-BFF1-B3B812381C1A}" type="pres">
      <dgm:prSet presAssocID="{DDD8EBC4-7BB5-45DC-890D-FD328CF0A2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9AFDBA-2956-4BB8-B0DF-78E5F3A9723B}" type="presOf" srcId="{DDD8EBC4-7BB5-45DC-890D-FD328CF0A264}" destId="{862A6028-1550-48B9-BFF1-B3B812381C1A}" srcOrd="0" destOrd="0" presId="urn:microsoft.com/office/officeart/2005/8/layout/vList2"/>
    <dgm:cxn modelId="{1BF35E5D-ED0A-450E-B9E8-5C656AAE9699}" srcId="{721A54BF-9E19-43FF-855D-35C81FEC367A}" destId="{DDD8EBC4-7BB5-45DC-890D-FD328CF0A264}" srcOrd="0" destOrd="0" parTransId="{53DDADF8-7650-4C58-ACC6-409168F9E8E6}" sibTransId="{8313A8EA-B736-4D3B-8CB5-27B09F81F8C5}"/>
    <dgm:cxn modelId="{360D1E63-05AC-47C4-AE91-C1C5D8D274E5}" type="presOf" srcId="{721A54BF-9E19-43FF-855D-35C81FEC367A}" destId="{B1F2D5E9-5AB3-476C-98C6-990508DC2ABE}" srcOrd="0" destOrd="0" presId="urn:microsoft.com/office/officeart/2005/8/layout/vList2"/>
    <dgm:cxn modelId="{3E6E926A-5E2D-416A-BB71-FB83E563F4F0}" type="presParOf" srcId="{B1F2D5E9-5AB3-476C-98C6-990508DC2ABE}" destId="{862A6028-1550-48B9-BFF1-B3B812381C1A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11480E-ABB6-45AF-B1CE-F3F8431292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DF1E2BB-C129-46C3-94CC-F1A760E8F163}">
      <dgm:prSet/>
      <dgm:spPr/>
      <dgm:t>
        <a:bodyPr/>
        <a:lstStyle/>
        <a:p>
          <a:pPr rtl="0"/>
          <a:r>
            <a:rPr lang="tr-TR" dirty="0" smtClean="0"/>
            <a:t>    COMPETITION FOR FUN</a:t>
          </a:r>
          <a:endParaRPr lang="tr-TR" dirty="0"/>
        </a:p>
      </dgm:t>
    </dgm:pt>
    <dgm:pt modelId="{1C1CF75C-D6B9-4562-A27D-8394A59A67A0}" type="parTrans" cxnId="{A396F203-8DD9-4CF1-9BBE-D2B53A38CD7B}">
      <dgm:prSet/>
      <dgm:spPr/>
      <dgm:t>
        <a:bodyPr/>
        <a:lstStyle/>
        <a:p>
          <a:endParaRPr lang="tr-TR"/>
        </a:p>
      </dgm:t>
    </dgm:pt>
    <dgm:pt modelId="{5C6B019C-BE45-41CA-971A-1D8FB16D9B8B}" type="sibTrans" cxnId="{A396F203-8DD9-4CF1-9BBE-D2B53A38CD7B}">
      <dgm:prSet/>
      <dgm:spPr/>
      <dgm:t>
        <a:bodyPr/>
        <a:lstStyle/>
        <a:p>
          <a:endParaRPr lang="tr-TR"/>
        </a:p>
      </dgm:t>
    </dgm:pt>
    <dgm:pt modelId="{FEFC4289-6866-47E8-91FB-02496717B8D3}" type="pres">
      <dgm:prSet presAssocID="{AF11480E-ABB6-45AF-B1CE-F3F8431292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A92BE37-4B94-4F56-8D75-533D00EC2D4B}" type="pres">
      <dgm:prSet presAssocID="{0DF1E2BB-C129-46C3-94CC-F1A760E8F1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77E4F9-00B7-4713-8C99-960918957ABF}" type="presOf" srcId="{AF11480E-ABB6-45AF-B1CE-F3F84312922A}" destId="{FEFC4289-6866-47E8-91FB-02496717B8D3}" srcOrd="0" destOrd="0" presId="urn:microsoft.com/office/officeart/2005/8/layout/vList2"/>
    <dgm:cxn modelId="{C192FEBE-8881-4CC1-AA93-241D5A26E393}" type="presOf" srcId="{0DF1E2BB-C129-46C3-94CC-F1A760E8F163}" destId="{BA92BE37-4B94-4F56-8D75-533D00EC2D4B}" srcOrd="0" destOrd="0" presId="urn:microsoft.com/office/officeart/2005/8/layout/vList2"/>
    <dgm:cxn modelId="{A396F203-8DD9-4CF1-9BBE-D2B53A38CD7B}" srcId="{AF11480E-ABB6-45AF-B1CE-F3F84312922A}" destId="{0DF1E2BB-C129-46C3-94CC-F1A760E8F163}" srcOrd="0" destOrd="0" parTransId="{1C1CF75C-D6B9-4562-A27D-8394A59A67A0}" sibTransId="{5C6B019C-BE45-41CA-971A-1D8FB16D9B8B}"/>
    <dgm:cxn modelId="{E32DA003-BC89-4CFD-9870-35F2997D74AB}" type="presParOf" srcId="{FEFC4289-6866-47E8-91FB-02496717B8D3}" destId="{BA92BE37-4B94-4F56-8D75-533D00EC2D4B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17E161-6173-407C-A9C6-8CBE358B98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608834-D434-46FC-85A1-05EC974E235E}">
      <dgm:prSet/>
      <dgm:spPr/>
      <dgm:t>
        <a:bodyPr/>
        <a:lstStyle/>
        <a:p>
          <a:pPr rtl="0"/>
          <a:r>
            <a:rPr lang="tr-TR" dirty="0" smtClean="0"/>
            <a:t>                             PARENTS ARE COMPETING…</a:t>
          </a:r>
          <a:endParaRPr lang="tr-TR" dirty="0"/>
        </a:p>
      </dgm:t>
    </dgm:pt>
    <dgm:pt modelId="{D23E686D-7CA8-4967-BDB1-DE529D33A0C6}" type="parTrans" cxnId="{02C3D80A-95AD-433B-938E-EEC825942C0C}">
      <dgm:prSet/>
      <dgm:spPr/>
      <dgm:t>
        <a:bodyPr/>
        <a:lstStyle/>
        <a:p>
          <a:endParaRPr lang="tr-TR"/>
        </a:p>
      </dgm:t>
    </dgm:pt>
    <dgm:pt modelId="{63EB7BA9-280A-4B39-9839-4608B0B7A860}" type="sibTrans" cxnId="{02C3D80A-95AD-433B-938E-EEC825942C0C}">
      <dgm:prSet/>
      <dgm:spPr/>
      <dgm:t>
        <a:bodyPr/>
        <a:lstStyle/>
        <a:p>
          <a:endParaRPr lang="tr-TR"/>
        </a:p>
      </dgm:t>
    </dgm:pt>
    <dgm:pt modelId="{D7E42B23-1692-4CE9-AE98-74BDA214AE35}" type="pres">
      <dgm:prSet presAssocID="{3117E161-6173-407C-A9C6-8CBE358B98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34B1F0A-12C1-4799-BA5E-1F2C636D10D1}" type="pres">
      <dgm:prSet presAssocID="{50608834-D434-46FC-85A1-05EC974E235E}" presName="parentText" presStyleLbl="node1" presStyleIdx="0" presStyleCnt="1" custScaleY="134030" custLinFactX="13792" custLinFactY="-400000" custLinFactNeighborX="100000" custLinFactNeighborY="-49486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AA38A8C-F9E8-450A-A4B5-CBDDE78565F7}" type="presOf" srcId="{50608834-D434-46FC-85A1-05EC974E235E}" destId="{134B1F0A-12C1-4799-BA5E-1F2C636D10D1}" srcOrd="0" destOrd="0" presId="urn:microsoft.com/office/officeart/2005/8/layout/vList2"/>
    <dgm:cxn modelId="{2B8410BF-2923-42D6-818A-EDCC51298F86}" type="presOf" srcId="{3117E161-6173-407C-A9C6-8CBE358B9865}" destId="{D7E42B23-1692-4CE9-AE98-74BDA214AE35}" srcOrd="0" destOrd="0" presId="urn:microsoft.com/office/officeart/2005/8/layout/vList2"/>
    <dgm:cxn modelId="{02C3D80A-95AD-433B-938E-EEC825942C0C}" srcId="{3117E161-6173-407C-A9C6-8CBE358B9865}" destId="{50608834-D434-46FC-85A1-05EC974E235E}" srcOrd="0" destOrd="0" parTransId="{D23E686D-7CA8-4967-BDB1-DE529D33A0C6}" sibTransId="{63EB7BA9-280A-4B39-9839-4608B0B7A860}"/>
    <dgm:cxn modelId="{09443DFD-7156-4CB2-9760-919A953E04BC}" type="presParOf" srcId="{D7E42B23-1692-4CE9-AE98-74BDA214AE35}" destId="{134B1F0A-12C1-4799-BA5E-1F2C636D10D1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A73D78-C5F4-4C04-BF1E-51679433E6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B13A83B-072A-4AB0-BD84-1F0D18185F53}">
      <dgm:prSet/>
      <dgm:spPr/>
      <dgm:t>
        <a:bodyPr/>
        <a:lstStyle/>
        <a:p>
          <a:pPr rtl="0"/>
          <a:r>
            <a:rPr lang="tr-TR" dirty="0" smtClean="0"/>
            <a:t>LET’S DO PICKLES    </a:t>
          </a:r>
          <a:endParaRPr lang="tr-TR" dirty="0"/>
        </a:p>
      </dgm:t>
    </dgm:pt>
    <dgm:pt modelId="{680A84DB-9161-4015-9F84-1C576AF6481C}" type="parTrans" cxnId="{91AB8598-F301-4296-ADA5-5E2027319747}">
      <dgm:prSet/>
      <dgm:spPr/>
      <dgm:t>
        <a:bodyPr/>
        <a:lstStyle/>
        <a:p>
          <a:endParaRPr lang="tr-TR"/>
        </a:p>
      </dgm:t>
    </dgm:pt>
    <dgm:pt modelId="{9D6217C1-B693-4C48-983F-807E31EAA691}" type="sibTrans" cxnId="{91AB8598-F301-4296-ADA5-5E2027319747}">
      <dgm:prSet/>
      <dgm:spPr/>
      <dgm:t>
        <a:bodyPr/>
        <a:lstStyle/>
        <a:p>
          <a:endParaRPr lang="tr-TR"/>
        </a:p>
      </dgm:t>
    </dgm:pt>
    <dgm:pt modelId="{42CBDC88-6213-426F-9BC4-79786C33326C}" type="pres">
      <dgm:prSet presAssocID="{F8A73D78-C5F4-4C04-BF1E-51679433E6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C264A3-C9CE-4B2B-A50A-B6D56B4AC604}" type="pres">
      <dgm:prSet presAssocID="{5B13A83B-072A-4AB0-BD84-1F0D18185F53}" presName="parentText" presStyleLbl="node1" presStyleIdx="0" presStyleCnt="1" custScaleY="13802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7D9EBA-93C3-4F3B-9A25-28AB5AD409D9}" type="presOf" srcId="{5B13A83B-072A-4AB0-BD84-1F0D18185F53}" destId="{E1C264A3-C9CE-4B2B-A50A-B6D56B4AC604}" srcOrd="0" destOrd="0" presId="urn:microsoft.com/office/officeart/2005/8/layout/vList2"/>
    <dgm:cxn modelId="{91AB8598-F301-4296-ADA5-5E2027319747}" srcId="{F8A73D78-C5F4-4C04-BF1E-51679433E625}" destId="{5B13A83B-072A-4AB0-BD84-1F0D18185F53}" srcOrd="0" destOrd="0" parTransId="{680A84DB-9161-4015-9F84-1C576AF6481C}" sibTransId="{9D6217C1-B693-4C48-983F-807E31EAA691}"/>
    <dgm:cxn modelId="{11B895E1-DCCE-434D-A553-28C42ABCAD55}" type="presOf" srcId="{F8A73D78-C5F4-4C04-BF1E-51679433E625}" destId="{42CBDC88-6213-426F-9BC4-79786C33326C}" srcOrd="0" destOrd="0" presId="urn:microsoft.com/office/officeart/2005/8/layout/vList2"/>
    <dgm:cxn modelId="{726E8A73-F75F-47B5-9FE3-7D84C1AD701F}" type="presParOf" srcId="{42CBDC88-6213-426F-9BC4-79786C33326C}" destId="{E1C264A3-C9CE-4B2B-A50A-B6D56B4AC604}" srcOrd="0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4C4925-CF0C-4FAB-8DB8-C952C6028F65}">
      <dsp:nvSpPr>
        <dsp:cNvPr id="0" name=""/>
        <dsp:cNvSpPr/>
      </dsp:nvSpPr>
      <dsp:spPr>
        <a:xfrm>
          <a:off x="144013" y="0"/>
          <a:ext cx="7484373" cy="2952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VALU</a:t>
          </a:r>
          <a:r>
            <a:rPr lang="tr-TR" sz="4400" kern="1200" dirty="0" smtClean="0"/>
            <a:t>I</a:t>
          </a:r>
          <a:r>
            <a:rPr lang="en-US" sz="4400" kern="1200" dirty="0" smtClean="0"/>
            <a:t>NG FAM</a:t>
          </a:r>
          <a:r>
            <a:rPr lang="tr-TR" sz="4400" kern="1200" dirty="0" smtClean="0"/>
            <a:t>I</a:t>
          </a:r>
          <a:r>
            <a:rPr lang="en-US" sz="4400" kern="1200" dirty="0" smtClean="0"/>
            <a:t>LY AND </a:t>
          </a:r>
          <a:r>
            <a:rPr lang="tr-TR" sz="4400" kern="1200" dirty="0" smtClean="0"/>
            <a:t>I</a:t>
          </a:r>
          <a:r>
            <a:rPr lang="en-US" sz="4400" kern="1200" dirty="0" smtClean="0"/>
            <a:t>NCLUD</a:t>
          </a:r>
          <a:r>
            <a:rPr lang="tr-TR" sz="4400" kern="1200" dirty="0" smtClean="0"/>
            <a:t>I</a:t>
          </a:r>
          <a:r>
            <a:rPr lang="en-US" sz="4400" kern="1200" dirty="0" smtClean="0"/>
            <a:t>NG FAM</a:t>
          </a:r>
          <a:r>
            <a:rPr lang="tr-TR" sz="4400" kern="1200" dirty="0" smtClean="0"/>
            <a:t>I</a:t>
          </a:r>
          <a:r>
            <a:rPr lang="en-US" sz="4400" kern="1200" dirty="0" smtClean="0"/>
            <a:t>L</a:t>
          </a:r>
          <a:r>
            <a:rPr lang="tr-TR" sz="4400" kern="1200" dirty="0" smtClean="0"/>
            <a:t>I</a:t>
          </a:r>
          <a:r>
            <a:rPr lang="en-US" sz="4400" kern="1200" dirty="0" smtClean="0"/>
            <a:t>ES TO EVERYDAY ACT</a:t>
          </a:r>
          <a:r>
            <a:rPr lang="tr-TR" sz="4400" kern="1200" dirty="0" smtClean="0"/>
            <a:t>I</a:t>
          </a:r>
          <a:r>
            <a:rPr lang="en-US" sz="4400" kern="1200" dirty="0" smtClean="0"/>
            <a:t>V</a:t>
          </a:r>
          <a:r>
            <a:rPr lang="tr-TR" sz="4400" kern="1200" dirty="0" smtClean="0"/>
            <a:t>I</a:t>
          </a:r>
          <a:r>
            <a:rPr lang="en-US" sz="4400" kern="1200" dirty="0" smtClean="0"/>
            <a:t>T</a:t>
          </a:r>
          <a:r>
            <a:rPr lang="tr-TR" sz="4400" kern="1200" dirty="0" smtClean="0"/>
            <a:t>I</a:t>
          </a:r>
          <a:r>
            <a:rPr lang="en-US" sz="4400" kern="1200" dirty="0" smtClean="0"/>
            <a:t>ES </a:t>
          </a:r>
          <a:r>
            <a:rPr lang="tr-TR" sz="4400" kern="1200" dirty="0" smtClean="0"/>
            <a:t>I</a:t>
          </a:r>
          <a:r>
            <a:rPr lang="en-US" sz="4400" kern="1200" dirty="0" smtClean="0"/>
            <a:t>N PARTNER </a:t>
          </a:r>
          <a:r>
            <a:rPr lang="tr-TR" sz="4400" kern="1200" dirty="0" smtClean="0"/>
            <a:t>I</a:t>
          </a:r>
          <a:r>
            <a:rPr lang="en-US" sz="4400" kern="1200" dirty="0" smtClean="0"/>
            <a:t>NST</a:t>
          </a:r>
          <a:r>
            <a:rPr lang="tr-TR" sz="4400" kern="1200" dirty="0" smtClean="0"/>
            <a:t>I</a:t>
          </a:r>
          <a:r>
            <a:rPr lang="en-US" sz="4400" kern="1200" dirty="0" smtClean="0"/>
            <a:t>TUT</a:t>
          </a:r>
          <a:r>
            <a:rPr lang="tr-TR" sz="4400" kern="1200" dirty="0" smtClean="0"/>
            <a:t>I</a:t>
          </a:r>
          <a:r>
            <a:rPr lang="en-US" sz="4400" kern="1200" dirty="0" smtClean="0"/>
            <a:t>ONS</a:t>
          </a:r>
          <a:endParaRPr lang="tr-TR" sz="4400" kern="1200" dirty="0"/>
        </a:p>
      </dsp:txBody>
      <dsp:txXfrm>
        <a:off x="144013" y="0"/>
        <a:ext cx="7484373" cy="295232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9197B4-8781-4FEA-B06F-E8AE27EC838E}">
      <dsp:nvSpPr>
        <dsp:cNvPr id="0" name=""/>
        <dsp:cNvSpPr/>
      </dsp:nvSpPr>
      <dsp:spPr>
        <a:xfrm>
          <a:off x="0" y="0"/>
          <a:ext cx="6400800" cy="1872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IZMIR / TURKEY</a:t>
          </a:r>
          <a:endParaRPr lang="tr-TR" sz="3200" kern="1200" dirty="0"/>
        </a:p>
      </dsp:txBody>
      <dsp:txXfrm>
        <a:off x="0" y="748883"/>
        <a:ext cx="6400800" cy="748883"/>
      </dsp:txXfrm>
    </dsp:sp>
    <dsp:sp modelId="{8AEE6CF5-CC3D-4C2D-B1B7-6DE174138710}">
      <dsp:nvSpPr>
        <dsp:cNvPr id="0" name=""/>
        <dsp:cNvSpPr/>
      </dsp:nvSpPr>
      <dsp:spPr>
        <a:xfrm>
          <a:off x="2888677" y="112332"/>
          <a:ext cx="623445" cy="6234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8115F-9781-4715-81CC-B12F31354461}">
      <dsp:nvSpPr>
        <dsp:cNvPr id="0" name=""/>
        <dsp:cNvSpPr/>
      </dsp:nvSpPr>
      <dsp:spPr>
        <a:xfrm>
          <a:off x="256031" y="1497766"/>
          <a:ext cx="5888736" cy="28083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4C7B08-15B2-4331-A871-83E8F392566F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WHY IS FAMILY AND FAMILY VALUES ?</a:t>
          </a:r>
          <a:endParaRPr lang="tr-TR" sz="4000" kern="1200" dirty="0"/>
        </a:p>
      </dsp:txBody>
      <dsp:txXfrm>
        <a:off x="0" y="91799"/>
        <a:ext cx="8229600" cy="959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AC35C-201D-4663-A82D-9D1E9B4AFEE0}">
      <dsp:nvSpPr>
        <dsp:cNvPr id="0" name=""/>
        <dsp:cNvSpPr/>
      </dsp:nvSpPr>
      <dsp:spPr>
        <a:xfrm>
          <a:off x="0" y="211"/>
          <a:ext cx="8208916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/>
            <a:t>Values</a:t>
          </a:r>
          <a:r>
            <a:rPr lang="tr-TR" sz="3000" kern="1200" dirty="0" smtClean="0"/>
            <a:t> of </a:t>
          </a:r>
          <a:r>
            <a:rPr lang="tr-TR" sz="3000" kern="1200" dirty="0" err="1" smtClean="0"/>
            <a:t>family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are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very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important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for</a:t>
          </a:r>
          <a:r>
            <a:rPr lang="tr-TR" sz="3000" kern="1200" dirty="0" smtClean="0"/>
            <a:t> us </a:t>
          </a:r>
          <a:r>
            <a:rPr lang="tr-TR" sz="3000" kern="1200" dirty="0" err="1" smtClean="0"/>
            <a:t>because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children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gain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firstly</a:t>
          </a:r>
          <a:r>
            <a:rPr lang="tr-TR" sz="3000" kern="1200" dirty="0" smtClean="0"/>
            <a:t>  </a:t>
          </a:r>
          <a:r>
            <a:rPr lang="tr-TR" sz="3000" kern="1200" dirty="0" err="1" smtClean="0"/>
            <a:t>values</a:t>
          </a:r>
          <a:r>
            <a:rPr lang="tr-TR" sz="3000" kern="1200" dirty="0" smtClean="0"/>
            <a:t> in </a:t>
          </a:r>
          <a:r>
            <a:rPr lang="tr-TR" sz="3000" kern="1200" dirty="0" err="1" smtClean="0"/>
            <a:t>family</a:t>
          </a:r>
          <a:r>
            <a:rPr lang="tr-TR" sz="3000" kern="1200" dirty="0" smtClean="0"/>
            <a:t>.</a:t>
          </a:r>
          <a:endParaRPr lang="tr-TR" sz="3000" kern="1200" dirty="0"/>
        </a:p>
      </dsp:txBody>
      <dsp:txXfrm>
        <a:off x="0" y="211"/>
        <a:ext cx="8208916" cy="1023877"/>
      </dsp:txXfrm>
    </dsp:sp>
    <dsp:sp modelId="{36659857-9A0B-4DBF-AEF4-929A1FA920EB}">
      <dsp:nvSpPr>
        <dsp:cNvPr id="0" name=""/>
        <dsp:cNvSpPr/>
      </dsp:nvSpPr>
      <dsp:spPr>
        <a:xfrm>
          <a:off x="0" y="1167432"/>
          <a:ext cx="8176305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err="1" smtClean="0"/>
            <a:t>For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example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socializing</a:t>
          </a:r>
          <a:r>
            <a:rPr lang="tr-TR" sz="3000" kern="1200" dirty="0" smtClean="0"/>
            <a:t>, </a:t>
          </a:r>
          <a:r>
            <a:rPr lang="tr-TR" sz="3000" kern="1200" dirty="0" err="1" smtClean="0"/>
            <a:t>respect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and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love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each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others</a:t>
          </a:r>
          <a:r>
            <a:rPr lang="tr-TR" sz="3000" kern="1200" dirty="0" smtClean="0"/>
            <a:t>, </a:t>
          </a:r>
          <a:r>
            <a:rPr lang="tr-TR" sz="3000" kern="1200" dirty="0" err="1" smtClean="0"/>
            <a:t>collaboration</a:t>
          </a:r>
          <a:r>
            <a:rPr lang="tr-TR" sz="3000" kern="1200" dirty="0" smtClean="0"/>
            <a:t>, </a:t>
          </a:r>
          <a:r>
            <a:rPr lang="tr-TR" sz="3000" kern="1200" dirty="0" err="1" smtClean="0"/>
            <a:t>share</a:t>
          </a:r>
          <a:r>
            <a:rPr lang="tr-TR" sz="3000" kern="1200" dirty="0" smtClean="0"/>
            <a:t>, </a:t>
          </a:r>
          <a:r>
            <a:rPr lang="tr-TR" sz="3000" kern="1200" dirty="0" err="1" smtClean="0"/>
            <a:t>cooperation</a:t>
          </a:r>
          <a:r>
            <a:rPr lang="tr-TR" sz="3000" kern="1200" dirty="0" smtClean="0"/>
            <a:t> </a:t>
          </a:r>
          <a:r>
            <a:rPr lang="tr-TR" sz="3000" kern="1200" dirty="0" err="1" smtClean="0"/>
            <a:t>etc</a:t>
          </a:r>
          <a:r>
            <a:rPr lang="tr-TR" sz="3000" kern="1200" dirty="0" smtClean="0"/>
            <a:t>.</a:t>
          </a:r>
          <a:endParaRPr lang="tr-TR" sz="3000" kern="1200" dirty="0"/>
        </a:p>
      </dsp:txBody>
      <dsp:txXfrm>
        <a:off x="0" y="1167432"/>
        <a:ext cx="8176305" cy="1023877"/>
      </dsp:txXfrm>
    </dsp:sp>
    <dsp:sp modelId="{85A236A7-1808-43EB-A85B-76E5F7B36D7E}">
      <dsp:nvSpPr>
        <dsp:cNvPr id="0" name=""/>
        <dsp:cNvSpPr/>
      </dsp:nvSpPr>
      <dsp:spPr>
        <a:xfrm>
          <a:off x="0" y="2334652"/>
          <a:ext cx="8229598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Children need to grow up in a happy and safe environment</a:t>
          </a:r>
          <a:r>
            <a:rPr lang="tr-TR" sz="3000" kern="1200" dirty="0" smtClean="0"/>
            <a:t>.</a:t>
          </a:r>
          <a:endParaRPr lang="tr-TR" sz="3000" kern="1200" dirty="0"/>
        </a:p>
      </dsp:txBody>
      <dsp:txXfrm>
        <a:off x="0" y="2334652"/>
        <a:ext cx="8229598" cy="1023877"/>
      </dsp:txXfrm>
    </dsp:sp>
    <dsp:sp modelId="{B446225A-F520-4A4B-B1F8-8FC0F2693109}">
      <dsp:nvSpPr>
        <dsp:cNvPr id="0" name=""/>
        <dsp:cNvSpPr/>
      </dsp:nvSpPr>
      <dsp:spPr>
        <a:xfrm>
          <a:off x="0" y="3501873"/>
          <a:ext cx="8229598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T</a:t>
          </a:r>
          <a:r>
            <a:rPr lang="en-US" sz="3000" kern="1200" dirty="0" smtClean="0"/>
            <a:t>his environment can not be found anywhere else in the family</a:t>
          </a:r>
          <a:r>
            <a:rPr lang="tr-TR" sz="3000" kern="1200" dirty="0" smtClean="0"/>
            <a:t>.</a:t>
          </a:r>
          <a:endParaRPr lang="tr-TR" sz="3000" kern="1200" dirty="0"/>
        </a:p>
      </dsp:txBody>
      <dsp:txXfrm>
        <a:off x="0" y="3501873"/>
        <a:ext cx="8229598" cy="1023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12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683568" y="188640"/>
          <a:ext cx="777240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6 Diyagram"/>
          <p:cNvGraphicFramePr/>
          <p:nvPr/>
        </p:nvGraphicFramePr>
        <p:xfrm>
          <a:off x="1187624" y="3356992"/>
          <a:ext cx="64008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yagram"/>
          <p:cNvGraphicFramePr/>
          <p:nvPr/>
        </p:nvGraphicFramePr>
        <p:xfrm>
          <a:off x="3071802" y="142852"/>
          <a:ext cx="5614998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İçerik Yer Tutucusu" descr="IMG-20161230-WA002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14282" y="3714752"/>
            <a:ext cx="2643206" cy="2857520"/>
          </a:xfrm>
        </p:spPr>
      </p:pic>
      <p:pic>
        <p:nvPicPr>
          <p:cNvPr id="5" name="4 Resim" descr="IMG-20161230-WA00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142853"/>
            <a:ext cx="2661628" cy="3286148"/>
          </a:xfrm>
          <a:prstGeom prst="rect">
            <a:avLst/>
          </a:prstGeom>
        </p:spPr>
      </p:pic>
      <p:pic>
        <p:nvPicPr>
          <p:cNvPr id="7" name="6 Resim" descr="IMG-20161230-WA004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786058"/>
            <a:ext cx="5929322" cy="3857652"/>
          </a:xfrm>
          <a:prstGeom prst="rect">
            <a:avLst/>
          </a:prstGeom>
        </p:spPr>
      </p:pic>
      <p:pic>
        <p:nvPicPr>
          <p:cNvPr id="9" name="8 Resim" descr="emoji-kutuphanesine--39eddef5589b748f69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1000108"/>
            <a:ext cx="1581144" cy="1581144"/>
          </a:xfrm>
          <a:prstGeom prst="rect">
            <a:avLst/>
          </a:prstGeom>
        </p:spPr>
      </p:pic>
      <p:pic>
        <p:nvPicPr>
          <p:cNvPr id="10" name="9 Resim" descr="emoji-kutuphanesine--39eddef5589b748f69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16" y="1000108"/>
            <a:ext cx="1581144" cy="1581144"/>
          </a:xfrm>
          <a:prstGeom prst="rect">
            <a:avLst/>
          </a:prstGeom>
        </p:spPr>
      </p:pic>
      <p:pic>
        <p:nvPicPr>
          <p:cNvPr id="11" name="10 Resim" descr="emoji-kutuphanesine--39eddef5589b748f69bf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1000108"/>
            <a:ext cx="1581144" cy="158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İçerik Yer Tutucusu" descr="IMG_034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85720" y="1571612"/>
            <a:ext cx="4013205" cy="2971807"/>
          </a:xfrm>
        </p:spPr>
      </p:pic>
      <p:pic>
        <p:nvPicPr>
          <p:cNvPr id="5" name="4 Resim" descr="IMG_034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436" y="4143380"/>
            <a:ext cx="4540250" cy="2553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yagram"/>
          <p:cNvGraphicFramePr/>
          <p:nvPr/>
        </p:nvGraphicFramePr>
        <p:xfrm>
          <a:off x="357158" y="274638"/>
          <a:ext cx="832964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İçerik Yer Tutucusu" descr="IMG_0358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86380" y="2714620"/>
            <a:ext cx="3571900" cy="3643314"/>
          </a:xfrm>
        </p:spPr>
      </p:pic>
      <p:pic>
        <p:nvPicPr>
          <p:cNvPr id="5" name="4 Resim" descr="IMG_036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714620"/>
            <a:ext cx="4857784" cy="3643339"/>
          </a:xfrm>
          <a:prstGeom prst="rect">
            <a:avLst/>
          </a:prstGeom>
        </p:spPr>
      </p:pic>
      <p:graphicFrame>
        <p:nvGraphicFramePr>
          <p:cNvPr id="7" name="6 Diyagram"/>
          <p:cNvGraphicFramePr/>
          <p:nvPr/>
        </p:nvGraphicFramePr>
        <p:xfrm>
          <a:off x="357158" y="1500174"/>
          <a:ext cx="4929222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8 Resim" descr="emojilerde-cinsiyet-esitligi,d3Qa56U530ejyRmjZxOSL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7884" y="1500174"/>
            <a:ext cx="2238370" cy="1199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yagram"/>
          <p:cNvGraphicFramePr/>
          <p:nvPr/>
        </p:nvGraphicFramePr>
        <p:xfrm>
          <a:off x="428596" y="500042"/>
          <a:ext cx="418623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İçerik Yer Tutucusu" descr="yanlis-kullanilan-emojiler-1-14810992774982_634x350.jp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072066" y="571480"/>
            <a:ext cx="3376615" cy="1864062"/>
          </a:xfrm>
        </p:spPr>
      </p:pic>
      <p:pic>
        <p:nvPicPr>
          <p:cNvPr id="9" name="8 Resim" descr="DSC_009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3429000"/>
            <a:ext cx="4214842" cy="2644104"/>
          </a:xfrm>
          <a:prstGeom prst="rect">
            <a:avLst/>
          </a:prstGeom>
        </p:spPr>
      </p:pic>
      <p:pic>
        <p:nvPicPr>
          <p:cNvPr id="10" name="9 Resim" descr="DSC_01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2071678"/>
            <a:ext cx="4414908" cy="2644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02_4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643470" cy="3429024"/>
          </a:xfrm>
          <a:prstGeom prst="rect">
            <a:avLst/>
          </a:prstGeom>
        </p:spPr>
      </p:pic>
      <p:pic>
        <p:nvPicPr>
          <p:cNvPr id="5" name="4 Resim" descr="DSC_0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741540"/>
            <a:ext cx="5286380" cy="2973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İçerik Yer Tutucusu" descr="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3857628"/>
            <a:ext cx="4259676" cy="2864880"/>
          </a:xfrm>
        </p:spPr>
      </p:pic>
      <p:pic>
        <p:nvPicPr>
          <p:cNvPr id="5" name="4 Resim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1643050"/>
            <a:ext cx="4143404" cy="3549804"/>
          </a:xfrm>
          <a:prstGeom prst="rect">
            <a:avLst/>
          </a:prstGeom>
        </p:spPr>
      </p:pic>
      <p:pic>
        <p:nvPicPr>
          <p:cNvPr id="7" name="6 Resim" descr="Onay-Veren-Cool-Emoji-785x6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1714488"/>
            <a:ext cx="2309803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457200" y="274638"/>
          <a:ext cx="8229600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İçerik Yer Tutucusu" descr="IMG_20161125_17090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214414" y="2214554"/>
            <a:ext cx="6500858" cy="38167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185</Words>
  <Application>Microsoft Office PowerPoint</Application>
  <PresentationFormat>Ekran Gösterisi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EYUP YILMAZ</dc:creator>
  <cp:lastModifiedBy>Talatpaşa.Md.Yrd</cp:lastModifiedBy>
  <cp:revision>21</cp:revision>
  <dcterms:created xsi:type="dcterms:W3CDTF">2017-10-03T15:00:32Z</dcterms:created>
  <dcterms:modified xsi:type="dcterms:W3CDTF">2017-10-04T10:41:01Z</dcterms:modified>
</cp:coreProperties>
</file>