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21"/>
    <p:restoredTop sz="94666"/>
  </p:normalViewPr>
  <p:slideViewPr>
    <p:cSldViewPr snapToGrid="0" snapToObjects="1">
      <p:cViewPr varScale="1">
        <p:scale>
          <a:sx n="102" d="100"/>
          <a:sy n="102" d="100"/>
        </p:scale>
        <p:origin x="6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BE726-5BB0-004A-AF68-B534CD34FA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EBDBB5-5BB8-DA4F-8923-3E31368577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AD4A82-AFDD-6047-8D8F-2B5B2A9A772C}"/>
              </a:ext>
            </a:extLst>
          </p:cNvPr>
          <p:cNvSpPr>
            <a:spLocks noGrp="1"/>
          </p:cNvSpPr>
          <p:nvPr>
            <p:ph type="dt" sz="half" idx="10"/>
          </p:nvPr>
        </p:nvSpPr>
        <p:spPr/>
        <p:txBody>
          <a:bodyPr/>
          <a:lstStyle/>
          <a:p>
            <a:fld id="{4764A040-88D4-5B4F-951F-88016D6CD5B9}" type="datetimeFigureOut">
              <a:rPr lang="en-US" smtClean="0"/>
              <a:t>5/7/18</a:t>
            </a:fld>
            <a:endParaRPr lang="en-US"/>
          </a:p>
        </p:txBody>
      </p:sp>
      <p:sp>
        <p:nvSpPr>
          <p:cNvPr id="5" name="Footer Placeholder 4">
            <a:extLst>
              <a:ext uri="{FF2B5EF4-FFF2-40B4-BE49-F238E27FC236}">
                <a16:creationId xmlns:a16="http://schemas.microsoft.com/office/drawing/2014/main" id="{D1E736F0-274A-3148-A9FF-27223B725E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1A985-7531-2F46-8E63-5970FE66569E}"/>
              </a:ext>
            </a:extLst>
          </p:cNvPr>
          <p:cNvSpPr>
            <a:spLocks noGrp="1"/>
          </p:cNvSpPr>
          <p:nvPr>
            <p:ph type="sldNum" sz="quarter" idx="12"/>
          </p:nvPr>
        </p:nvSpPr>
        <p:spPr/>
        <p:txBody>
          <a:bodyPr/>
          <a:lstStyle/>
          <a:p>
            <a:fld id="{DB84004C-25DD-294A-81A3-293D8AE5D56F}" type="slidenum">
              <a:rPr lang="en-US" smtClean="0"/>
              <a:t>‹#›</a:t>
            </a:fld>
            <a:endParaRPr lang="en-US"/>
          </a:p>
        </p:txBody>
      </p:sp>
    </p:spTree>
    <p:extLst>
      <p:ext uri="{BB962C8B-B14F-4D97-AF65-F5344CB8AC3E}">
        <p14:creationId xmlns:p14="http://schemas.microsoft.com/office/powerpoint/2010/main" val="224703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3181D-39DB-2045-9D79-F977B207B0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F06944-606D-8345-B50D-0CEC226AEC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4D6678-954F-2A4A-B345-EA3A76D7C908}"/>
              </a:ext>
            </a:extLst>
          </p:cNvPr>
          <p:cNvSpPr>
            <a:spLocks noGrp="1"/>
          </p:cNvSpPr>
          <p:nvPr>
            <p:ph type="dt" sz="half" idx="10"/>
          </p:nvPr>
        </p:nvSpPr>
        <p:spPr/>
        <p:txBody>
          <a:bodyPr/>
          <a:lstStyle/>
          <a:p>
            <a:fld id="{4764A040-88D4-5B4F-951F-88016D6CD5B9}" type="datetimeFigureOut">
              <a:rPr lang="en-US" smtClean="0"/>
              <a:t>5/7/18</a:t>
            </a:fld>
            <a:endParaRPr lang="en-US"/>
          </a:p>
        </p:txBody>
      </p:sp>
      <p:sp>
        <p:nvSpPr>
          <p:cNvPr id="5" name="Footer Placeholder 4">
            <a:extLst>
              <a:ext uri="{FF2B5EF4-FFF2-40B4-BE49-F238E27FC236}">
                <a16:creationId xmlns:a16="http://schemas.microsoft.com/office/drawing/2014/main" id="{6D7B044F-4777-6E48-9555-34DE848335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5D2BDF-DE30-F948-AE7D-06769732FC6B}"/>
              </a:ext>
            </a:extLst>
          </p:cNvPr>
          <p:cNvSpPr>
            <a:spLocks noGrp="1"/>
          </p:cNvSpPr>
          <p:nvPr>
            <p:ph type="sldNum" sz="quarter" idx="12"/>
          </p:nvPr>
        </p:nvSpPr>
        <p:spPr/>
        <p:txBody>
          <a:bodyPr/>
          <a:lstStyle/>
          <a:p>
            <a:fld id="{DB84004C-25DD-294A-81A3-293D8AE5D56F}" type="slidenum">
              <a:rPr lang="en-US" smtClean="0"/>
              <a:t>‹#›</a:t>
            </a:fld>
            <a:endParaRPr lang="en-US"/>
          </a:p>
        </p:txBody>
      </p:sp>
    </p:spTree>
    <p:extLst>
      <p:ext uri="{BB962C8B-B14F-4D97-AF65-F5344CB8AC3E}">
        <p14:creationId xmlns:p14="http://schemas.microsoft.com/office/powerpoint/2010/main" val="329013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C6087B-8CFC-794B-BCC3-AA9A0FD642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1F466D-C2B0-FD47-9573-73CF32EFA1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939B4F-A7CA-3940-9AF6-F1FCF3F926E6}"/>
              </a:ext>
            </a:extLst>
          </p:cNvPr>
          <p:cNvSpPr>
            <a:spLocks noGrp="1"/>
          </p:cNvSpPr>
          <p:nvPr>
            <p:ph type="dt" sz="half" idx="10"/>
          </p:nvPr>
        </p:nvSpPr>
        <p:spPr/>
        <p:txBody>
          <a:bodyPr/>
          <a:lstStyle/>
          <a:p>
            <a:fld id="{4764A040-88D4-5B4F-951F-88016D6CD5B9}" type="datetimeFigureOut">
              <a:rPr lang="en-US" smtClean="0"/>
              <a:t>5/7/18</a:t>
            </a:fld>
            <a:endParaRPr lang="en-US"/>
          </a:p>
        </p:txBody>
      </p:sp>
      <p:sp>
        <p:nvSpPr>
          <p:cNvPr id="5" name="Footer Placeholder 4">
            <a:extLst>
              <a:ext uri="{FF2B5EF4-FFF2-40B4-BE49-F238E27FC236}">
                <a16:creationId xmlns:a16="http://schemas.microsoft.com/office/drawing/2014/main" id="{4DBDDE38-ADDA-AA42-9112-E2357B985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9BAC3F-2451-A146-A8D2-016C7733BFF8}"/>
              </a:ext>
            </a:extLst>
          </p:cNvPr>
          <p:cNvSpPr>
            <a:spLocks noGrp="1"/>
          </p:cNvSpPr>
          <p:nvPr>
            <p:ph type="sldNum" sz="quarter" idx="12"/>
          </p:nvPr>
        </p:nvSpPr>
        <p:spPr/>
        <p:txBody>
          <a:bodyPr/>
          <a:lstStyle/>
          <a:p>
            <a:fld id="{DB84004C-25DD-294A-81A3-293D8AE5D56F}" type="slidenum">
              <a:rPr lang="en-US" smtClean="0"/>
              <a:t>‹#›</a:t>
            </a:fld>
            <a:endParaRPr lang="en-US"/>
          </a:p>
        </p:txBody>
      </p:sp>
    </p:spTree>
    <p:extLst>
      <p:ext uri="{BB962C8B-B14F-4D97-AF65-F5344CB8AC3E}">
        <p14:creationId xmlns:p14="http://schemas.microsoft.com/office/powerpoint/2010/main" val="13882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0626E-36DA-344E-877E-519F6633E7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B208CA-0CF9-3C49-99B0-E26A8C64EF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32D7C-F022-F447-A897-417F77AD76E8}"/>
              </a:ext>
            </a:extLst>
          </p:cNvPr>
          <p:cNvSpPr>
            <a:spLocks noGrp="1"/>
          </p:cNvSpPr>
          <p:nvPr>
            <p:ph type="dt" sz="half" idx="10"/>
          </p:nvPr>
        </p:nvSpPr>
        <p:spPr/>
        <p:txBody>
          <a:bodyPr/>
          <a:lstStyle/>
          <a:p>
            <a:fld id="{4764A040-88D4-5B4F-951F-88016D6CD5B9}" type="datetimeFigureOut">
              <a:rPr lang="en-US" smtClean="0"/>
              <a:t>5/7/18</a:t>
            </a:fld>
            <a:endParaRPr lang="en-US"/>
          </a:p>
        </p:txBody>
      </p:sp>
      <p:sp>
        <p:nvSpPr>
          <p:cNvPr id="5" name="Footer Placeholder 4">
            <a:extLst>
              <a:ext uri="{FF2B5EF4-FFF2-40B4-BE49-F238E27FC236}">
                <a16:creationId xmlns:a16="http://schemas.microsoft.com/office/drawing/2014/main" id="{C7E5BBFE-522D-5042-A8AB-9CCAF5FB5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2CD89-FEC1-2640-A1A0-06B3C28B86DC}"/>
              </a:ext>
            </a:extLst>
          </p:cNvPr>
          <p:cNvSpPr>
            <a:spLocks noGrp="1"/>
          </p:cNvSpPr>
          <p:nvPr>
            <p:ph type="sldNum" sz="quarter" idx="12"/>
          </p:nvPr>
        </p:nvSpPr>
        <p:spPr/>
        <p:txBody>
          <a:bodyPr/>
          <a:lstStyle/>
          <a:p>
            <a:fld id="{DB84004C-25DD-294A-81A3-293D8AE5D56F}" type="slidenum">
              <a:rPr lang="en-US" smtClean="0"/>
              <a:t>‹#›</a:t>
            </a:fld>
            <a:endParaRPr lang="en-US"/>
          </a:p>
        </p:txBody>
      </p:sp>
    </p:spTree>
    <p:extLst>
      <p:ext uri="{BB962C8B-B14F-4D97-AF65-F5344CB8AC3E}">
        <p14:creationId xmlns:p14="http://schemas.microsoft.com/office/powerpoint/2010/main" val="46300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6EFF-AD08-FB44-9F13-0B2B1CFA5D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6A12C7-BC48-D048-B5A1-CB9EE397D9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C982F6-70FF-0845-99B4-23AA92D4EF3B}"/>
              </a:ext>
            </a:extLst>
          </p:cNvPr>
          <p:cNvSpPr>
            <a:spLocks noGrp="1"/>
          </p:cNvSpPr>
          <p:nvPr>
            <p:ph type="dt" sz="half" idx="10"/>
          </p:nvPr>
        </p:nvSpPr>
        <p:spPr/>
        <p:txBody>
          <a:bodyPr/>
          <a:lstStyle/>
          <a:p>
            <a:fld id="{4764A040-88D4-5B4F-951F-88016D6CD5B9}" type="datetimeFigureOut">
              <a:rPr lang="en-US" smtClean="0"/>
              <a:t>5/7/18</a:t>
            </a:fld>
            <a:endParaRPr lang="en-US"/>
          </a:p>
        </p:txBody>
      </p:sp>
      <p:sp>
        <p:nvSpPr>
          <p:cNvPr id="5" name="Footer Placeholder 4">
            <a:extLst>
              <a:ext uri="{FF2B5EF4-FFF2-40B4-BE49-F238E27FC236}">
                <a16:creationId xmlns:a16="http://schemas.microsoft.com/office/drawing/2014/main" id="{8A49B959-D5DF-DE42-9159-C496DBD03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35C9A8-5C33-BF40-AF1A-D226FC44505B}"/>
              </a:ext>
            </a:extLst>
          </p:cNvPr>
          <p:cNvSpPr>
            <a:spLocks noGrp="1"/>
          </p:cNvSpPr>
          <p:nvPr>
            <p:ph type="sldNum" sz="quarter" idx="12"/>
          </p:nvPr>
        </p:nvSpPr>
        <p:spPr/>
        <p:txBody>
          <a:bodyPr/>
          <a:lstStyle/>
          <a:p>
            <a:fld id="{DB84004C-25DD-294A-81A3-293D8AE5D56F}" type="slidenum">
              <a:rPr lang="en-US" smtClean="0"/>
              <a:t>‹#›</a:t>
            </a:fld>
            <a:endParaRPr lang="en-US"/>
          </a:p>
        </p:txBody>
      </p:sp>
    </p:spTree>
    <p:extLst>
      <p:ext uri="{BB962C8B-B14F-4D97-AF65-F5344CB8AC3E}">
        <p14:creationId xmlns:p14="http://schemas.microsoft.com/office/powerpoint/2010/main" val="2102522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94290-FFB0-9347-B3A2-65319B58BE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2B8E3A-9763-4A47-829D-E8330C7DC8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D57B2B-8901-ED41-A883-F144908CD7B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107414-E7EC-204F-AB28-7C3C136E6639}"/>
              </a:ext>
            </a:extLst>
          </p:cNvPr>
          <p:cNvSpPr>
            <a:spLocks noGrp="1"/>
          </p:cNvSpPr>
          <p:nvPr>
            <p:ph type="dt" sz="half" idx="10"/>
          </p:nvPr>
        </p:nvSpPr>
        <p:spPr/>
        <p:txBody>
          <a:bodyPr/>
          <a:lstStyle/>
          <a:p>
            <a:fld id="{4764A040-88D4-5B4F-951F-88016D6CD5B9}" type="datetimeFigureOut">
              <a:rPr lang="en-US" smtClean="0"/>
              <a:t>5/7/18</a:t>
            </a:fld>
            <a:endParaRPr lang="en-US"/>
          </a:p>
        </p:txBody>
      </p:sp>
      <p:sp>
        <p:nvSpPr>
          <p:cNvPr id="6" name="Footer Placeholder 5">
            <a:extLst>
              <a:ext uri="{FF2B5EF4-FFF2-40B4-BE49-F238E27FC236}">
                <a16:creationId xmlns:a16="http://schemas.microsoft.com/office/drawing/2014/main" id="{25570B5E-A98C-B343-9FCB-47B3FD031D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DAA4F5-1C2C-AE43-8728-A2BF69C168C9}"/>
              </a:ext>
            </a:extLst>
          </p:cNvPr>
          <p:cNvSpPr>
            <a:spLocks noGrp="1"/>
          </p:cNvSpPr>
          <p:nvPr>
            <p:ph type="sldNum" sz="quarter" idx="12"/>
          </p:nvPr>
        </p:nvSpPr>
        <p:spPr/>
        <p:txBody>
          <a:bodyPr/>
          <a:lstStyle/>
          <a:p>
            <a:fld id="{DB84004C-25DD-294A-81A3-293D8AE5D56F}" type="slidenum">
              <a:rPr lang="en-US" smtClean="0"/>
              <a:t>‹#›</a:t>
            </a:fld>
            <a:endParaRPr lang="en-US"/>
          </a:p>
        </p:txBody>
      </p:sp>
    </p:spTree>
    <p:extLst>
      <p:ext uri="{BB962C8B-B14F-4D97-AF65-F5344CB8AC3E}">
        <p14:creationId xmlns:p14="http://schemas.microsoft.com/office/powerpoint/2010/main" val="446185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530C1-2264-A745-B9DE-DB27B6B6E0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42361D-6D68-1C4B-9E20-3E3E117B7C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BF42F2-2459-214E-8D5E-467932B925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58E35F-0A62-B748-84A4-10238E551F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7F1725-7AE0-F949-9E7C-40B26502BFB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BCFBCF-B751-DD4D-A07A-DC20CEAE60A8}"/>
              </a:ext>
            </a:extLst>
          </p:cNvPr>
          <p:cNvSpPr>
            <a:spLocks noGrp="1"/>
          </p:cNvSpPr>
          <p:nvPr>
            <p:ph type="dt" sz="half" idx="10"/>
          </p:nvPr>
        </p:nvSpPr>
        <p:spPr/>
        <p:txBody>
          <a:bodyPr/>
          <a:lstStyle/>
          <a:p>
            <a:fld id="{4764A040-88D4-5B4F-951F-88016D6CD5B9}" type="datetimeFigureOut">
              <a:rPr lang="en-US" smtClean="0"/>
              <a:t>5/7/18</a:t>
            </a:fld>
            <a:endParaRPr lang="en-US"/>
          </a:p>
        </p:txBody>
      </p:sp>
      <p:sp>
        <p:nvSpPr>
          <p:cNvPr id="8" name="Footer Placeholder 7">
            <a:extLst>
              <a:ext uri="{FF2B5EF4-FFF2-40B4-BE49-F238E27FC236}">
                <a16:creationId xmlns:a16="http://schemas.microsoft.com/office/drawing/2014/main" id="{11DCC437-948E-624C-8DDB-93329DC923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1184C1-5E2C-1549-B63A-53A258D501B4}"/>
              </a:ext>
            </a:extLst>
          </p:cNvPr>
          <p:cNvSpPr>
            <a:spLocks noGrp="1"/>
          </p:cNvSpPr>
          <p:nvPr>
            <p:ph type="sldNum" sz="quarter" idx="12"/>
          </p:nvPr>
        </p:nvSpPr>
        <p:spPr/>
        <p:txBody>
          <a:bodyPr/>
          <a:lstStyle/>
          <a:p>
            <a:fld id="{DB84004C-25DD-294A-81A3-293D8AE5D56F}" type="slidenum">
              <a:rPr lang="en-US" smtClean="0"/>
              <a:t>‹#›</a:t>
            </a:fld>
            <a:endParaRPr lang="en-US"/>
          </a:p>
        </p:txBody>
      </p:sp>
    </p:spTree>
    <p:extLst>
      <p:ext uri="{BB962C8B-B14F-4D97-AF65-F5344CB8AC3E}">
        <p14:creationId xmlns:p14="http://schemas.microsoft.com/office/powerpoint/2010/main" val="3498731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92F1C-8CF8-3243-9A33-50AAECEDA7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C7F441-51B5-6847-A891-6F4EED9742AC}"/>
              </a:ext>
            </a:extLst>
          </p:cNvPr>
          <p:cNvSpPr>
            <a:spLocks noGrp="1"/>
          </p:cNvSpPr>
          <p:nvPr>
            <p:ph type="dt" sz="half" idx="10"/>
          </p:nvPr>
        </p:nvSpPr>
        <p:spPr/>
        <p:txBody>
          <a:bodyPr/>
          <a:lstStyle/>
          <a:p>
            <a:fld id="{4764A040-88D4-5B4F-951F-88016D6CD5B9}" type="datetimeFigureOut">
              <a:rPr lang="en-US" smtClean="0"/>
              <a:t>5/7/18</a:t>
            </a:fld>
            <a:endParaRPr lang="en-US"/>
          </a:p>
        </p:txBody>
      </p:sp>
      <p:sp>
        <p:nvSpPr>
          <p:cNvPr id="4" name="Footer Placeholder 3">
            <a:extLst>
              <a:ext uri="{FF2B5EF4-FFF2-40B4-BE49-F238E27FC236}">
                <a16:creationId xmlns:a16="http://schemas.microsoft.com/office/drawing/2014/main" id="{26466770-4570-1440-A53C-224FDB5F94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20147-4DA2-B848-9025-A892A521E626}"/>
              </a:ext>
            </a:extLst>
          </p:cNvPr>
          <p:cNvSpPr>
            <a:spLocks noGrp="1"/>
          </p:cNvSpPr>
          <p:nvPr>
            <p:ph type="sldNum" sz="quarter" idx="12"/>
          </p:nvPr>
        </p:nvSpPr>
        <p:spPr/>
        <p:txBody>
          <a:bodyPr/>
          <a:lstStyle/>
          <a:p>
            <a:fld id="{DB84004C-25DD-294A-81A3-293D8AE5D56F}" type="slidenum">
              <a:rPr lang="en-US" smtClean="0"/>
              <a:t>‹#›</a:t>
            </a:fld>
            <a:endParaRPr lang="en-US"/>
          </a:p>
        </p:txBody>
      </p:sp>
    </p:spTree>
    <p:extLst>
      <p:ext uri="{BB962C8B-B14F-4D97-AF65-F5344CB8AC3E}">
        <p14:creationId xmlns:p14="http://schemas.microsoft.com/office/powerpoint/2010/main" val="240513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89E073-45AD-5B48-9EE9-3CBC11F050F9}"/>
              </a:ext>
            </a:extLst>
          </p:cNvPr>
          <p:cNvSpPr>
            <a:spLocks noGrp="1"/>
          </p:cNvSpPr>
          <p:nvPr>
            <p:ph type="dt" sz="half" idx="10"/>
          </p:nvPr>
        </p:nvSpPr>
        <p:spPr/>
        <p:txBody>
          <a:bodyPr/>
          <a:lstStyle/>
          <a:p>
            <a:fld id="{4764A040-88D4-5B4F-951F-88016D6CD5B9}" type="datetimeFigureOut">
              <a:rPr lang="en-US" smtClean="0"/>
              <a:t>5/7/18</a:t>
            </a:fld>
            <a:endParaRPr lang="en-US"/>
          </a:p>
        </p:txBody>
      </p:sp>
      <p:sp>
        <p:nvSpPr>
          <p:cNvPr id="3" name="Footer Placeholder 2">
            <a:extLst>
              <a:ext uri="{FF2B5EF4-FFF2-40B4-BE49-F238E27FC236}">
                <a16:creationId xmlns:a16="http://schemas.microsoft.com/office/drawing/2014/main" id="{74BBCAC4-582C-8C4B-9456-E5CFE4766D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70FC44-10CF-6E41-9B9B-5513213DB332}"/>
              </a:ext>
            </a:extLst>
          </p:cNvPr>
          <p:cNvSpPr>
            <a:spLocks noGrp="1"/>
          </p:cNvSpPr>
          <p:nvPr>
            <p:ph type="sldNum" sz="quarter" idx="12"/>
          </p:nvPr>
        </p:nvSpPr>
        <p:spPr/>
        <p:txBody>
          <a:bodyPr/>
          <a:lstStyle/>
          <a:p>
            <a:fld id="{DB84004C-25DD-294A-81A3-293D8AE5D56F}" type="slidenum">
              <a:rPr lang="en-US" smtClean="0"/>
              <a:t>‹#›</a:t>
            </a:fld>
            <a:endParaRPr lang="en-US"/>
          </a:p>
        </p:txBody>
      </p:sp>
    </p:spTree>
    <p:extLst>
      <p:ext uri="{BB962C8B-B14F-4D97-AF65-F5344CB8AC3E}">
        <p14:creationId xmlns:p14="http://schemas.microsoft.com/office/powerpoint/2010/main" val="121119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6A05-B232-F54E-8D1A-E7A4985FE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9DA91E-9F36-F247-A0EE-86EBCDCA11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9C3140-D05E-EC47-94EA-E781628896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BBF2C6-DBE5-F844-BF6B-7FF7F3551962}"/>
              </a:ext>
            </a:extLst>
          </p:cNvPr>
          <p:cNvSpPr>
            <a:spLocks noGrp="1"/>
          </p:cNvSpPr>
          <p:nvPr>
            <p:ph type="dt" sz="half" idx="10"/>
          </p:nvPr>
        </p:nvSpPr>
        <p:spPr/>
        <p:txBody>
          <a:bodyPr/>
          <a:lstStyle/>
          <a:p>
            <a:fld id="{4764A040-88D4-5B4F-951F-88016D6CD5B9}" type="datetimeFigureOut">
              <a:rPr lang="en-US" smtClean="0"/>
              <a:t>5/7/18</a:t>
            </a:fld>
            <a:endParaRPr lang="en-US"/>
          </a:p>
        </p:txBody>
      </p:sp>
      <p:sp>
        <p:nvSpPr>
          <p:cNvPr id="6" name="Footer Placeholder 5">
            <a:extLst>
              <a:ext uri="{FF2B5EF4-FFF2-40B4-BE49-F238E27FC236}">
                <a16:creationId xmlns:a16="http://schemas.microsoft.com/office/drawing/2014/main" id="{1CE8A2A5-6E80-9242-B853-BA6BFB6184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82FF98-B0A0-F344-AD1F-7CC15CF613B6}"/>
              </a:ext>
            </a:extLst>
          </p:cNvPr>
          <p:cNvSpPr>
            <a:spLocks noGrp="1"/>
          </p:cNvSpPr>
          <p:nvPr>
            <p:ph type="sldNum" sz="quarter" idx="12"/>
          </p:nvPr>
        </p:nvSpPr>
        <p:spPr/>
        <p:txBody>
          <a:bodyPr/>
          <a:lstStyle/>
          <a:p>
            <a:fld id="{DB84004C-25DD-294A-81A3-293D8AE5D56F}" type="slidenum">
              <a:rPr lang="en-US" smtClean="0"/>
              <a:t>‹#›</a:t>
            </a:fld>
            <a:endParaRPr lang="en-US"/>
          </a:p>
        </p:txBody>
      </p:sp>
    </p:spTree>
    <p:extLst>
      <p:ext uri="{BB962C8B-B14F-4D97-AF65-F5344CB8AC3E}">
        <p14:creationId xmlns:p14="http://schemas.microsoft.com/office/powerpoint/2010/main" val="3739993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D8CAA-F874-5E41-9969-D3548A271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7523D1-1BB2-5D4C-99FD-0EE29945CF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68D03E-B243-4E47-BB7A-C432109BE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45D9F4-0DC7-FC49-807B-6652B5C91AAA}"/>
              </a:ext>
            </a:extLst>
          </p:cNvPr>
          <p:cNvSpPr>
            <a:spLocks noGrp="1"/>
          </p:cNvSpPr>
          <p:nvPr>
            <p:ph type="dt" sz="half" idx="10"/>
          </p:nvPr>
        </p:nvSpPr>
        <p:spPr/>
        <p:txBody>
          <a:bodyPr/>
          <a:lstStyle/>
          <a:p>
            <a:fld id="{4764A040-88D4-5B4F-951F-88016D6CD5B9}" type="datetimeFigureOut">
              <a:rPr lang="en-US" smtClean="0"/>
              <a:t>5/7/18</a:t>
            </a:fld>
            <a:endParaRPr lang="en-US"/>
          </a:p>
        </p:txBody>
      </p:sp>
      <p:sp>
        <p:nvSpPr>
          <p:cNvPr id="6" name="Footer Placeholder 5">
            <a:extLst>
              <a:ext uri="{FF2B5EF4-FFF2-40B4-BE49-F238E27FC236}">
                <a16:creationId xmlns:a16="http://schemas.microsoft.com/office/drawing/2014/main" id="{6FDB0713-9B74-9345-AE9C-AAF21C1C0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680F9F-C653-3048-B3B1-6C4D275F94E8}"/>
              </a:ext>
            </a:extLst>
          </p:cNvPr>
          <p:cNvSpPr>
            <a:spLocks noGrp="1"/>
          </p:cNvSpPr>
          <p:nvPr>
            <p:ph type="sldNum" sz="quarter" idx="12"/>
          </p:nvPr>
        </p:nvSpPr>
        <p:spPr/>
        <p:txBody>
          <a:bodyPr/>
          <a:lstStyle/>
          <a:p>
            <a:fld id="{DB84004C-25DD-294A-81A3-293D8AE5D56F}" type="slidenum">
              <a:rPr lang="en-US" smtClean="0"/>
              <a:t>‹#›</a:t>
            </a:fld>
            <a:endParaRPr lang="en-US"/>
          </a:p>
        </p:txBody>
      </p:sp>
    </p:spTree>
    <p:extLst>
      <p:ext uri="{BB962C8B-B14F-4D97-AF65-F5344CB8AC3E}">
        <p14:creationId xmlns:p14="http://schemas.microsoft.com/office/powerpoint/2010/main" val="151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B78D4-77D3-A949-BA17-CFF8A93934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46DE1D-662D-404A-AE8E-C480B132CF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8F4D2-DC78-1E49-8A03-9D2D7A1B07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4A040-88D4-5B4F-951F-88016D6CD5B9}" type="datetimeFigureOut">
              <a:rPr lang="en-US" smtClean="0"/>
              <a:t>5/7/18</a:t>
            </a:fld>
            <a:endParaRPr lang="en-US"/>
          </a:p>
        </p:txBody>
      </p:sp>
      <p:sp>
        <p:nvSpPr>
          <p:cNvPr id="5" name="Footer Placeholder 4">
            <a:extLst>
              <a:ext uri="{FF2B5EF4-FFF2-40B4-BE49-F238E27FC236}">
                <a16:creationId xmlns:a16="http://schemas.microsoft.com/office/drawing/2014/main" id="{1FD7769C-C4D5-834A-9EE2-66B2FC5F3A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3CA686-12E1-0A43-8B21-26F0077AC9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4004C-25DD-294A-81A3-293D8AE5D56F}" type="slidenum">
              <a:rPr lang="en-US" smtClean="0"/>
              <a:t>‹#›</a:t>
            </a:fld>
            <a:endParaRPr lang="en-US"/>
          </a:p>
        </p:txBody>
      </p:sp>
    </p:spTree>
    <p:extLst>
      <p:ext uri="{BB962C8B-B14F-4D97-AF65-F5344CB8AC3E}">
        <p14:creationId xmlns:p14="http://schemas.microsoft.com/office/powerpoint/2010/main" val="3201190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C65ED-BDD3-6C4D-90D7-DE2396B25C5B}"/>
              </a:ext>
            </a:extLst>
          </p:cNvPr>
          <p:cNvSpPr>
            <a:spLocks noGrp="1"/>
          </p:cNvSpPr>
          <p:nvPr>
            <p:ph type="ctrTitle"/>
          </p:nvPr>
        </p:nvSpPr>
        <p:spPr>
          <a:xfrm>
            <a:off x="1524000" y="2110401"/>
            <a:ext cx="9144000" cy="2387600"/>
          </a:xfrm>
        </p:spPr>
        <p:txBody>
          <a:bodyPr/>
          <a:lstStyle/>
          <a:p>
            <a:r>
              <a:rPr lang="en-US" dirty="0"/>
              <a:t>Summaries of questionnaires</a:t>
            </a:r>
          </a:p>
        </p:txBody>
      </p:sp>
      <p:sp>
        <p:nvSpPr>
          <p:cNvPr id="3" name="Subtitle 2">
            <a:extLst>
              <a:ext uri="{FF2B5EF4-FFF2-40B4-BE49-F238E27FC236}">
                <a16:creationId xmlns:a16="http://schemas.microsoft.com/office/drawing/2014/main" id="{9199ED5A-D168-3445-95A8-4E9A711E8550}"/>
              </a:ext>
            </a:extLst>
          </p:cNvPr>
          <p:cNvSpPr>
            <a:spLocks noGrp="1"/>
          </p:cNvSpPr>
          <p:nvPr>
            <p:ph type="subTitle" idx="1"/>
          </p:nvPr>
        </p:nvSpPr>
        <p:spPr>
          <a:xfrm>
            <a:off x="1524000" y="4580233"/>
            <a:ext cx="9144000" cy="1655762"/>
          </a:xfrm>
        </p:spPr>
        <p:txBody>
          <a:bodyPr/>
          <a:lstStyle/>
          <a:p>
            <a:r>
              <a:rPr lang="en-US" dirty="0"/>
              <a:t>Seminar in Greece </a:t>
            </a:r>
          </a:p>
          <a:p>
            <a:r>
              <a:rPr lang="en-US" dirty="0"/>
              <a:t>21.05 – 24.05.2018</a:t>
            </a:r>
          </a:p>
        </p:txBody>
      </p:sp>
      <p:pic>
        <p:nvPicPr>
          <p:cNvPr id="5" name="Picture 4">
            <a:extLst>
              <a:ext uri="{FF2B5EF4-FFF2-40B4-BE49-F238E27FC236}">
                <a16:creationId xmlns:a16="http://schemas.microsoft.com/office/drawing/2014/main" id="{BFF7CF75-04CF-804A-8273-A99C20C741B1}"/>
              </a:ext>
            </a:extLst>
          </p:cNvPr>
          <p:cNvPicPr>
            <a:picLocks noChangeAspect="1"/>
          </p:cNvPicPr>
          <p:nvPr/>
        </p:nvPicPr>
        <p:blipFill>
          <a:blip r:embed="rId2"/>
          <a:stretch>
            <a:fillRect/>
          </a:stretch>
        </p:blipFill>
        <p:spPr>
          <a:xfrm>
            <a:off x="7804003" y="425575"/>
            <a:ext cx="2382612" cy="1507608"/>
          </a:xfrm>
          <a:prstGeom prst="rect">
            <a:avLst/>
          </a:prstGeom>
        </p:spPr>
      </p:pic>
      <p:pic>
        <p:nvPicPr>
          <p:cNvPr id="7" name="Picture 6">
            <a:extLst>
              <a:ext uri="{FF2B5EF4-FFF2-40B4-BE49-F238E27FC236}">
                <a16:creationId xmlns:a16="http://schemas.microsoft.com/office/drawing/2014/main" id="{EFA0F1F4-B31E-E34A-BD35-52116B2DA7D7}"/>
              </a:ext>
            </a:extLst>
          </p:cNvPr>
          <p:cNvPicPr>
            <a:picLocks noChangeAspect="1"/>
          </p:cNvPicPr>
          <p:nvPr/>
        </p:nvPicPr>
        <p:blipFill>
          <a:blip r:embed="rId3"/>
          <a:stretch>
            <a:fillRect/>
          </a:stretch>
        </p:blipFill>
        <p:spPr>
          <a:xfrm>
            <a:off x="284421" y="425575"/>
            <a:ext cx="4946798" cy="1412621"/>
          </a:xfrm>
          <a:prstGeom prst="rect">
            <a:avLst/>
          </a:prstGeom>
        </p:spPr>
      </p:pic>
    </p:spTree>
    <p:extLst>
      <p:ext uri="{BB962C8B-B14F-4D97-AF65-F5344CB8AC3E}">
        <p14:creationId xmlns:p14="http://schemas.microsoft.com/office/powerpoint/2010/main" val="138143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113B1-DB35-864B-AD58-90BAB1F34698}"/>
              </a:ext>
            </a:extLst>
          </p:cNvPr>
          <p:cNvSpPr>
            <a:spLocks noGrp="1"/>
          </p:cNvSpPr>
          <p:nvPr>
            <p:ph type="title"/>
          </p:nvPr>
        </p:nvSpPr>
        <p:spPr/>
        <p:txBody>
          <a:bodyPr/>
          <a:lstStyle/>
          <a:p>
            <a:r>
              <a:rPr lang="en-US" dirty="0"/>
              <a:t>1. Project questionnaire</a:t>
            </a:r>
          </a:p>
        </p:txBody>
      </p:sp>
      <p:sp>
        <p:nvSpPr>
          <p:cNvPr id="3" name="Content Placeholder 2">
            <a:extLst>
              <a:ext uri="{FF2B5EF4-FFF2-40B4-BE49-F238E27FC236}">
                <a16:creationId xmlns:a16="http://schemas.microsoft.com/office/drawing/2014/main" id="{8E4EBC77-CEE0-1C4D-ADE1-D4D506DACE7A}"/>
              </a:ext>
            </a:extLst>
          </p:cNvPr>
          <p:cNvSpPr>
            <a:spLocks noGrp="1"/>
          </p:cNvSpPr>
          <p:nvPr>
            <p:ph idx="1"/>
          </p:nvPr>
        </p:nvSpPr>
        <p:spPr/>
        <p:txBody>
          <a:bodyPr/>
          <a:lstStyle/>
          <a:p>
            <a:pPr marL="0" indent="0">
              <a:buNone/>
            </a:pPr>
            <a:r>
              <a:rPr lang="en-US" u="sng" dirty="0"/>
              <a:t>Parents:</a:t>
            </a:r>
          </a:p>
          <a:p>
            <a:r>
              <a:rPr lang="en-US" dirty="0"/>
              <a:t>Parents are highly aware about project activities</a:t>
            </a:r>
          </a:p>
          <a:p>
            <a:r>
              <a:rPr lang="en-US" dirty="0"/>
              <a:t>Most of parents said that children have many new knowledges about other countries and cultures and also they are satisfied that kindergarten takes part in projects</a:t>
            </a:r>
          </a:p>
          <a:p>
            <a:r>
              <a:rPr lang="en-US" dirty="0"/>
              <a:t>65% of parents said that they have contributed to project activities</a:t>
            </a:r>
          </a:p>
          <a:p>
            <a:r>
              <a:rPr lang="en-US" dirty="0"/>
              <a:t>Most of parents said that it is important for them that kindergarten will take part in similar projects in the future.</a:t>
            </a:r>
          </a:p>
        </p:txBody>
      </p:sp>
    </p:spTree>
    <p:extLst>
      <p:ext uri="{BB962C8B-B14F-4D97-AF65-F5344CB8AC3E}">
        <p14:creationId xmlns:p14="http://schemas.microsoft.com/office/powerpoint/2010/main" val="2130541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E73D-4246-B34B-84E5-2E4D4A1D4D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2D78EA-B65C-4B42-948A-EB9BAF2937B7}"/>
              </a:ext>
            </a:extLst>
          </p:cNvPr>
          <p:cNvSpPr>
            <a:spLocks noGrp="1"/>
          </p:cNvSpPr>
          <p:nvPr>
            <p:ph idx="1"/>
          </p:nvPr>
        </p:nvSpPr>
        <p:spPr/>
        <p:txBody>
          <a:bodyPr>
            <a:normAutofit fontScale="85000" lnSpcReduction="20000"/>
          </a:bodyPr>
          <a:lstStyle/>
          <a:p>
            <a:pPr marL="0" indent="0">
              <a:buNone/>
            </a:pPr>
            <a:r>
              <a:rPr lang="en-US" u="sng" dirty="0"/>
              <a:t>Teachers:</a:t>
            </a:r>
          </a:p>
          <a:p>
            <a:r>
              <a:rPr lang="en-US" dirty="0"/>
              <a:t>All teachers said that they are highly satisfied how project has been implemented in kindergarten</a:t>
            </a:r>
          </a:p>
          <a:p>
            <a:r>
              <a:rPr lang="en-US" dirty="0"/>
              <a:t>All teachers said that children have benefited a lot from project activities</a:t>
            </a:r>
          </a:p>
          <a:p>
            <a:r>
              <a:rPr lang="en-US" dirty="0"/>
              <a:t>All teachers said that they wish that kindergarten would take part in similar projects in the future</a:t>
            </a:r>
          </a:p>
          <a:p>
            <a:r>
              <a:rPr lang="en-US" dirty="0"/>
              <a:t>Teachers mostly said that they took part in project because </a:t>
            </a:r>
            <a:r>
              <a:rPr lang="en-US" dirty="0" err="1"/>
              <a:t>handleing</a:t>
            </a:r>
            <a:r>
              <a:rPr lang="en-US" dirty="0"/>
              <a:t> tolerance and values is important for them, they wanted to gain new knowledge about other countries and cultures, they wanted to cooperate inside institution and wanted to contribute to the development of the institution</a:t>
            </a:r>
          </a:p>
          <a:p>
            <a:r>
              <a:rPr lang="en-US" dirty="0"/>
              <a:t>All teachers said that all planned activities have been done in classroom, their knowledge about cultures and about tolerance has </a:t>
            </a:r>
            <a:r>
              <a:rPr lang="en-US"/>
              <a:t>increased and participating </a:t>
            </a:r>
            <a:r>
              <a:rPr lang="en-US" dirty="0"/>
              <a:t>in project has been very motivating.</a:t>
            </a:r>
          </a:p>
        </p:txBody>
      </p:sp>
    </p:spTree>
    <p:extLst>
      <p:ext uri="{BB962C8B-B14F-4D97-AF65-F5344CB8AC3E}">
        <p14:creationId xmlns:p14="http://schemas.microsoft.com/office/powerpoint/2010/main" val="311761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AEC79-0D11-C843-B370-13204030D705}"/>
              </a:ext>
            </a:extLst>
          </p:cNvPr>
          <p:cNvSpPr>
            <a:spLocks noGrp="1"/>
          </p:cNvSpPr>
          <p:nvPr>
            <p:ph type="title"/>
          </p:nvPr>
        </p:nvSpPr>
        <p:spPr/>
        <p:txBody>
          <a:bodyPr/>
          <a:lstStyle/>
          <a:p>
            <a:r>
              <a:rPr lang="en-US" dirty="0"/>
              <a:t>2. Pre- and post questionnaire</a:t>
            </a:r>
          </a:p>
        </p:txBody>
      </p:sp>
      <p:sp>
        <p:nvSpPr>
          <p:cNvPr id="3" name="Content Placeholder 2">
            <a:extLst>
              <a:ext uri="{FF2B5EF4-FFF2-40B4-BE49-F238E27FC236}">
                <a16:creationId xmlns:a16="http://schemas.microsoft.com/office/drawing/2014/main" id="{A01E78D2-AC54-FF46-9EDB-1E2D0E8BD40E}"/>
              </a:ext>
            </a:extLst>
          </p:cNvPr>
          <p:cNvSpPr>
            <a:spLocks noGrp="1"/>
          </p:cNvSpPr>
          <p:nvPr>
            <p:ph idx="1"/>
          </p:nvPr>
        </p:nvSpPr>
        <p:spPr/>
        <p:txBody>
          <a:bodyPr>
            <a:normAutofit fontScale="92500" lnSpcReduction="10000"/>
          </a:bodyPr>
          <a:lstStyle/>
          <a:p>
            <a:r>
              <a:rPr lang="en-US" dirty="0"/>
              <a:t>Children can point out more people differences at the end of the project. </a:t>
            </a:r>
          </a:p>
          <a:p>
            <a:r>
              <a:rPr lang="en-US" dirty="0"/>
              <a:t>Children are more aware about special needs at the end of the project.</a:t>
            </a:r>
          </a:p>
          <a:p>
            <a:r>
              <a:rPr lang="en-US" dirty="0"/>
              <a:t>Children can point out more aid tools and know when to use them.</a:t>
            </a:r>
          </a:p>
          <a:p>
            <a:r>
              <a:rPr lang="en-US" dirty="0"/>
              <a:t>Children feel more positive towards special needs and special needed children.</a:t>
            </a:r>
          </a:p>
          <a:p>
            <a:r>
              <a:rPr lang="en-US" dirty="0"/>
              <a:t>Children are more aware about how to help special needed people at the end of the project.</a:t>
            </a:r>
          </a:p>
          <a:p>
            <a:r>
              <a:rPr lang="en-US" dirty="0"/>
              <a:t>At the end of the project most of children pointed out that it is possible to play with a child with special need.</a:t>
            </a:r>
          </a:p>
          <a:p>
            <a:pPr marL="0" indent="0">
              <a:buNone/>
            </a:pPr>
            <a:r>
              <a:rPr lang="en-US" dirty="0"/>
              <a:t>OWERALL WE FIND THAT THE PROJECT HAS HAD A MASSIVE POSITIVE EFFECT ON CHILDREN. </a:t>
            </a:r>
            <a:r>
              <a:rPr lang="en-US"/>
              <a:t>THEY ARE NOW MORE AWARE AND MORE TOLERANT.</a:t>
            </a:r>
            <a:endParaRPr lang="en-US" dirty="0"/>
          </a:p>
          <a:p>
            <a:endParaRPr lang="en-US" dirty="0"/>
          </a:p>
          <a:p>
            <a:endParaRPr lang="en-US" dirty="0"/>
          </a:p>
        </p:txBody>
      </p:sp>
    </p:spTree>
    <p:extLst>
      <p:ext uri="{BB962C8B-B14F-4D97-AF65-F5344CB8AC3E}">
        <p14:creationId xmlns:p14="http://schemas.microsoft.com/office/powerpoint/2010/main" val="52412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F4083-2871-6D44-A58B-10B13FFD734B}"/>
              </a:ext>
            </a:extLst>
          </p:cNvPr>
          <p:cNvSpPr>
            <a:spLocks noGrp="1"/>
          </p:cNvSpPr>
          <p:nvPr>
            <p:ph type="title"/>
          </p:nvPr>
        </p:nvSpPr>
        <p:spPr/>
        <p:txBody>
          <a:bodyPr/>
          <a:lstStyle/>
          <a:p>
            <a:r>
              <a:rPr lang="en-US" dirty="0"/>
              <a:t>3. Persona Dolls questionnaires</a:t>
            </a:r>
          </a:p>
        </p:txBody>
      </p:sp>
      <p:sp>
        <p:nvSpPr>
          <p:cNvPr id="3" name="Content Placeholder 2">
            <a:extLst>
              <a:ext uri="{FF2B5EF4-FFF2-40B4-BE49-F238E27FC236}">
                <a16:creationId xmlns:a16="http://schemas.microsoft.com/office/drawing/2014/main" id="{CF26A4E6-8B63-0945-8781-78F0D80684F0}"/>
              </a:ext>
            </a:extLst>
          </p:cNvPr>
          <p:cNvSpPr>
            <a:spLocks noGrp="1"/>
          </p:cNvSpPr>
          <p:nvPr>
            <p:ph idx="1"/>
          </p:nvPr>
        </p:nvSpPr>
        <p:spPr/>
        <p:txBody>
          <a:bodyPr>
            <a:normAutofit fontScale="92500" lnSpcReduction="20000"/>
          </a:bodyPr>
          <a:lstStyle/>
          <a:p>
            <a:pPr marL="0" indent="0">
              <a:buNone/>
            </a:pPr>
            <a:r>
              <a:rPr lang="en-US" dirty="0"/>
              <a:t>CHILDREN</a:t>
            </a:r>
          </a:p>
          <a:p>
            <a:r>
              <a:rPr lang="en-US" dirty="0"/>
              <a:t>Most of children are excited about the dolls visit, they help to solve the problem and they want to help the dolls.</a:t>
            </a:r>
          </a:p>
          <a:p>
            <a:r>
              <a:rPr lang="en-US" dirty="0"/>
              <a:t>Most of children said they feel sorry for the </a:t>
            </a:r>
            <a:r>
              <a:rPr lang="en-US" dirty="0" err="1"/>
              <a:t>dolls,they</a:t>
            </a:r>
            <a:r>
              <a:rPr lang="en-US" dirty="0"/>
              <a:t> wish to help and they care about the dolls.</a:t>
            </a:r>
          </a:p>
          <a:p>
            <a:r>
              <a:rPr lang="en-US" dirty="0"/>
              <a:t>Most of the children said that they feel good during the doll sessions.</a:t>
            </a:r>
          </a:p>
          <a:p>
            <a:r>
              <a:rPr lang="en-US" dirty="0"/>
              <a:t>Children mostly said that if they are in facing problems they ask for help, join another game and tell others not to behave in a bad way.</a:t>
            </a:r>
          </a:p>
          <a:p>
            <a:r>
              <a:rPr lang="en-US" dirty="0"/>
              <a:t>Children mostly said that if their friend is in trouble they tell teacher, help the friend and ask the child to join their game.</a:t>
            </a:r>
          </a:p>
          <a:p>
            <a:r>
              <a:rPr lang="en-US" dirty="0"/>
              <a:t>Children pointed out that most important doll stories have been about friendship, excluding from games, </a:t>
            </a:r>
            <a:r>
              <a:rPr lang="en-US"/>
              <a:t>bullying and bad words.</a:t>
            </a:r>
            <a:endParaRPr lang="en-US" dirty="0"/>
          </a:p>
        </p:txBody>
      </p:sp>
    </p:spTree>
    <p:extLst>
      <p:ext uri="{BB962C8B-B14F-4D97-AF65-F5344CB8AC3E}">
        <p14:creationId xmlns:p14="http://schemas.microsoft.com/office/powerpoint/2010/main" val="3377937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B5D7-99D4-3744-AA1B-2333FC7DA1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16BD966-2052-1142-A374-E29D214B245A}"/>
              </a:ext>
            </a:extLst>
          </p:cNvPr>
          <p:cNvSpPr>
            <a:spLocks noGrp="1"/>
          </p:cNvSpPr>
          <p:nvPr>
            <p:ph idx="1"/>
          </p:nvPr>
        </p:nvSpPr>
        <p:spPr/>
        <p:txBody>
          <a:bodyPr/>
          <a:lstStyle/>
          <a:p>
            <a:pPr marL="0" indent="0">
              <a:buNone/>
            </a:pPr>
            <a:r>
              <a:rPr lang="en-US" dirty="0"/>
              <a:t>PARENTS</a:t>
            </a:r>
          </a:p>
          <a:p>
            <a:r>
              <a:rPr lang="en-US" dirty="0"/>
              <a:t>Parents said that they are quite aware about PDM.</a:t>
            </a:r>
          </a:p>
          <a:p>
            <a:r>
              <a:rPr lang="en-US" dirty="0"/>
              <a:t>Parents said that they mostly receive information about PDM from teacher and kindergarten.</a:t>
            </a:r>
          </a:p>
          <a:p>
            <a:r>
              <a:rPr lang="en-US" dirty="0"/>
              <a:t>Parents mostly pointed out that PDM is for good for children development and the topics handled are important.</a:t>
            </a:r>
          </a:p>
          <a:p>
            <a:r>
              <a:rPr lang="en-US" dirty="0"/>
              <a:t>Most of parents found it very important that </a:t>
            </a:r>
            <a:r>
              <a:rPr lang="en-US"/>
              <a:t>kindergarten continues to use PDM.</a:t>
            </a:r>
          </a:p>
        </p:txBody>
      </p:sp>
    </p:spTree>
    <p:extLst>
      <p:ext uri="{BB962C8B-B14F-4D97-AF65-F5344CB8AC3E}">
        <p14:creationId xmlns:p14="http://schemas.microsoft.com/office/powerpoint/2010/main" val="3734278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B49E-30E9-0946-9B4F-04C71E3A85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8F0464-EB45-884C-A5BB-C6076D4A2D19}"/>
              </a:ext>
            </a:extLst>
          </p:cNvPr>
          <p:cNvSpPr>
            <a:spLocks noGrp="1"/>
          </p:cNvSpPr>
          <p:nvPr>
            <p:ph idx="1"/>
          </p:nvPr>
        </p:nvSpPr>
        <p:spPr/>
        <p:txBody>
          <a:bodyPr>
            <a:normAutofit fontScale="85000" lnSpcReduction="20000"/>
          </a:bodyPr>
          <a:lstStyle/>
          <a:p>
            <a:pPr marL="0" indent="0">
              <a:buNone/>
            </a:pPr>
            <a:r>
              <a:rPr lang="en-US" dirty="0"/>
              <a:t>TEACHERS</a:t>
            </a:r>
          </a:p>
          <a:p>
            <a:r>
              <a:rPr lang="en-US" dirty="0"/>
              <a:t>Teachers mostly pointed out that PDM is very useful for </a:t>
            </a:r>
            <a:r>
              <a:rPr lang="en-US" dirty="0" err="1"/>
              <a:t>solveing</a:t>
            </a:r>
            <a:r>
              <a:rPr lang="en-US" dirty="0"/>
              <a:t> problems in classroom, do </a:t>
            </a:r>
            <a:r>
              <a:rPr lang="en-US" dirty="0" err="1"/>
              <a:t>dealwith</a:t>
            </a:r>
            <a:r>
              <a:rPr lang="en-US" dirty="0"/>
              <a:t> children behavior problems and to increase awareness about differences.</a:t>
            </a:r>
          </a:p>
          <a:p>
            <a:r>
              <a:rPr lang="en-US" dirty="0"/>
              <a:t>Children feel more empathy, they accept differences and are tolerant, know how to solve problems and notice others.</a:t>
            </a:r>
          </a:p>
          <a:p>
            <a:r>
              <a:rPr lang="en-US" dirty="0"/>
              <a:t>All teachers pointed out that PDM has had positive impact on teachers </a:t>
            </a:r>
            <a:r>
              <a:rPr lang="en-US" dirty="0" err="1"/>
              <a:t>behaviour</a:t>
            </a:r>
            <a:r>
              <a:rPr lang="en-US" dirty="0"/>
              <a:t>.</a:t>
            </a:r>
          </a:p>
          <a:p>
            <a:r>
              <a:rPr lang="en-US" dirty="0"/>
              <a:t>Teachers pointed out that children are excited about the dolls and they want to help to solve the dolls problems, they feel empathy.</a:t>
            </a:r>
          </a:p>
          <a:p>
            <a:r>
              <a:rPr lang="en-US" dirty="0"/>
              <a:t>All teachers marked that it is possible with PDM children to express </a:t>
            </a:r>
            <a:r>
              <a:rPr lang="en-US" dirty="0" err="1"/>
              <a:t>theyr</a:t>
            </a:r>
            <a:r>
              <a:rPr lang="en-US" dirty="0"/>
              <a:t> feelings, understand their emotions and handle their problems.</a:t>
            </a:r>
          </a:p>
          <a:p>
            <a:r>
              <a:rPr lang="en-US" dirty="0"/>
              <a:t>All teachers said that teaching values has became priority in their classroom and parents </a:t>
            </a:r>
            <a:r>
              <a:rPr lang="en-US"/>
              <a:t>support using PDM.</a:t>
            </a:r>
            <a:endParaRPr lang="en-US" dirty="0"/>
          </a:p>
        </p:txBody>
      </p:sp>
    </p:spTree>
    <p:extLst>
      <p:ext uri="{BB962C8B-B14F-4D97-AF65-F5344CB8AC3E}">
        <p14:creationId xmlns:p14="http://schemas.microsoft.com/office/powerpoint/2010/main" val="646027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662</Words>
  <Application>Microsoft Macintosh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Summaries of questionnaires</vt:lpstr>
      <vt:lpstr>1. Project questionnaire</vt:lpstr>
      <vt:lpstr>PowerPoint Presentation</vt:lpstr>
      <vt:lpstr>2. Pre- and post questionnaire</vt:lpstr>
      <vt:lpstr>3. Persona Dolls questionnaires</vt:lpstr>
      <vt:lpstr>PowerPoint Presentation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Summaries of questionnaires</dc:title>
  <dc:creator>Marilyn Palla</dc:creator>
  <cp:lastModifiedBy>Marilyn Palla</cp:lastModifiedBy>
  <cp:revision>11</cp:revision>
  <dcterms:created xsi:type="dcterms:W3CDTF">2018-04-26T11:34:25Z</dcterms:created>
  <dcterms:modified xsi:type="dcterms:W3CDTF">2018-05-07T12:14:37Z</dcterms:modified>
</cp:coreProperties>
</file>