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61" r:id="rId14"/>
    <p:sldId id="272" r:id="rId15"/>
    <p:sldId id="273" r:id="rId16"/>
    <p:sldId id="274" r:id="rId17"/>
    <p:sldId id="262" r:id="rId18"/>
    <p:sldId id="275" r:id="rId19"/>
    <p:sldId id="276" r:id="rId20"/>
    <p:sldId id="263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2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8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8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7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1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F3063-D6B5-7F48-BDE8-758C6CCF90D0}" type="datetimeFigureOut">
              <a:rPr lang="en-US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CCC9-FE8D-5648-8404-7F228FFB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3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 about 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Seminar in Italy, </a:t>
            </a:r>
            <a:r>
              <a:rPr lang="en-US" dirty="0" err="1" smtClean="0"/>
              <a:t>Battipaglia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14.03 – 16.03.2016</a:t>
            </a:r>
            <a:endParaRPr lang="en-US" dirty="0"/>
          </a:p>
        </p:txBody>
      </p:sp>
      <p:pic>
        <p:nvPicPr>
          <p:cNvPr id="4" name="Picture 3" descr="lasteaia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87" y="452181"/>
            <a:ext cx="2655574" cy="1678244"/>
          </a:xfrm>
          <a:prstGeom prst="rect">
            <a:avLst/>
          </a:prstGeom>
        </p:spPr>
      </p:pic>
      <p:pic>
        <p:nvPicPr>
          <p:cNvPr id="5" name="Picture 4" descr="EU flag-Erasmus+_vect_P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791571"/>
            <a:ext cx="3104148" cy="886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6323" y="5987863"/>
            <a:ext cx="516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Erasmus+ project 2015 – 2018 “Every child is special”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1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oonist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0" y="93580"/>
            <a:ext cx="9144000" cy="6563894"/>
          </a:xfrm>
        </p:spPr>
      </p:pic>
    </p:spTree>
    <p:extLst>
      <p:ext uri="{BB962C8B-B14F-4D97-AF65-F5344CB8AC3E}">
        <p14:creationId xmlns:p14="http://schemas.microsoft.com/office/powerpoint/2010/main" val="319973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̈öd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0" y="274638"/>
            <a:ext cx="9144000" cy="6342730"/>
          </a:xfrm>
        </p:spPr>
      </p:pic>
    </p:spTree>
    <p:extLst>
      <p:ext uri="{BB962C8B-B14F-4D97-AF65-F5344CB8AC3E}">
        <p14:creationId xmlns:p14="http://schemas.microsoft.com/office/powerpoint/2010/main" val="256063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üpsised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160421" y="274638"/>
            <a:ext cx="8983579" cy="6409573"/>
          </a:xfrm>
        </p:spPr>
      </p:pic>
    </p:spTree>
    <p:extLst>
      <p:ext uri="{BB962C8B-B14F-4D97-AF65-F5344CB8AC3E}">
        <p14:creationId xmlns:p14="http://schemas.microsoft.com/office/powerpoint/2010/main" val="250165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day: </a:t>
            </a:r>
            <a:r>
              <a:rPr lang="en-US" dirty="0" smtClean="0"/>
              <a:t>was “A game day”. All children </a:t>
            </a:r>
            <a:r>
              <a:rPr lang="en-US" dirty="0" smtClean="0"/>
              <a:t>g</a:t>
            </a:r>
            <a:r>
              <a:rPr lang="en-US" dirty="0" smtClean="0"/>
              <a:t>athered to the hall where we played together games about cooperation and trust. Children had opportunity to find themselves new friends. </a:t>
            </a:r>
          </a:p>
          <a:p>
            <a:r>
              <a:rPr lang="en-US" dirty="0" smtClean="0"/>
              <a:t>All children received a medallion of tolerance.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9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̈ngude päev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" y="147054"/>
            <a:ext cx="9357895" cy="6470314"/>
          </a:xfrm>
        </p:spPr>
      </p:pic>
    </p:spTree>
    <p:extLst>
      <p:ext uri="{BB962C8B-B14F-4D97-AF65-F5344CB8AC3E}">
        <p14:creationId xmlns:p14="http://schemas.microsoft.com/office/powerpoint/2010/main" val="89950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̈ngupäev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06947" y="274638"/>
            <a:ext cx="9250947" cy="6583362"/>
          </a:xfrm>
        </p:spPr>
      </p:pic>
    </p:spTree>
    <p:extLst>
      <p:ext uri="{BB962C8B-B14F-4D97-AF65-F5344CB8AC3E}">
        <p14:creationId xmlns:p14="http://schemas.microsoft.com/office/powerpoint/2010/main" val="140134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̈ngupäev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" y="274638"/>
            <a:ext cx="9291053" cy="6583362"/>
          </a:xfrm>
        </p:spPr>
      </p:pic>
    </p:spTree>
    <p:extLst>
      <p:ext uri="{BB962C8B-B14F-4D97-AF65-F5344CB8AC3E}">
        <p14:creationId xmlns:p14="http://schemas.microsoft.com/office/powerpoint/2010/main" val="35990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 day: </a:t>
            </a:r>
            <a:r>
              <a:rPr lang="en-US" dirty="0" smtClean="0"/>
              <a:t>teachers performed to children with drama play about story “Ugly duckling”.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2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̃petajate etendu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" y="173789"/>
            <a:ext cx="9291053" cy="6456947"/>
          </a:xfrm>
        </p:spPr>
      </p:pic>
    </p:spTree>
    <p:extLst>
      <p:ext uri="{BB962C8B-B14F-4D97-AF65-F5344CB8AC3E}">
        <p14:creationId xmlns:p14="http://schemas.microsoft.com/office/powerpoint/2010/main" val="114820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N67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165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Good mate rules</a:t>
            </a:r>
            <a:endParaRPr lang="en-US" dirty="0"/>
          </a:p>
        </p:txBody>
      </p:sp>
      <p:pic>
        <p:nvPicPr>
          <p:cNvPr id="8" name="Content Placeholder 7" descr="IMG_8157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00" b="-15200"/>
          <a:stretch>
            <a:fillRect/>
          </a:stretch>
        </p:blipFill>
        <p:spPr/>
      </p:pic>
      <p:pic>
        <p:nvPicPr>
          <p:cNvPr id="9" name="Content Placeholder 8" descr="IMG_8053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93" r="-181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08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day: </a:t>
            </a:r>
            <a:r>
              <a:rPr lang="en-US" dirty="0" smtClean="0"/>
              <a:t>on Friday we ended the “Differences week”. Children watched cartoons about tolerance. Children shared their friendship cookies. </a:t>
            </a:r>
          </a:p>
          <a:p>
            <a:r>
              <a:rPr lang="en-US" dirty="0" smtClean="0"/>
              <a:t>On that day was very special that all children and teachers came to kindergarten looking different than usually. Everybody were very different but also very special.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3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reede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" y="147054"/>
            <a:ext cx="9371263" cy="6390104"/>
          </a:xfrm>
        </p:spPr>
      </p:pic>
    </p:spTree>
    <p:extLst>
      <p:ext uri="{BB962C8B-B14F-4D97-AF65-F5344CB8AC3E}">
        <p14:creationId xmlns:p14="http://schemas.microsoft.com/office/powerpoint/2010/main" val="385550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ede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47053" y="274638"/>
            <a:ext cx="9411369" cy="6342730"/>
          </a:xfrm>
        </p:spPr>
      </p:pic>
    </p:spTree>
    <p:extLst>
      <p:ext uri="{BB962C8B-B14F-4D97-AF65-F5344CB8AC3E}">
        <p14:creationId xmlns:p14="http://schemas.microsoft.com/office/powerpoint/2010/main" val="73569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Differences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day: </a:t>
            </a:r>
            <a:r>
              <a:rPr lang="en-US" dirty="0" smtClean="0"/>
              <a:t>on the first day we handled story “Ugly duckling”. In all classrooms we listened </a:t>
            </a:r>
            <a:r>
              <a:rPr lang="en-US" dirty="0" smtClean="0"/>
              <a:t>the story. We talked about values as tolerance and </a:t>
            </a:r>
            <a:r>
              <a:rPr lang="en-US" dirty="0" err="1" smtClean="0"/>
              <a:t>careing</a:t>
            </a:r>
            <a:r>
              <a:rPr lang="en-US" dirty="0" smtClean="0"/>
              <a:t>. Also we talked about people differences and </a:t>
            </a:r>
            <a:r>
              <a:rPr lang="en-US" dirty="0"/>
              <a:t>b</a:t>
            </a:r>
            <a:r>
              <a:rPr lang="en-US" dirty="0" smtClean="0"/>
              <a:t>eing different.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0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etu pardipoe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160421" y="401054"/>
            <a:ext cx="8890000" cy="5725110"/>
          </a:xfrm>
        </p:spPr>
      </p:pic>
    </p:spTree>
    <p:extLst>
      <p:ext uri="{BB962C8B-B14F-4D97-AF65-F5344CB8AC3E}">
        <p14:creationId xmlns:p14="http://schemas.microsoft.com/office/powerpoint/2010/main" val="193152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day: </a:t>
            </a:r>
            <a:r>
              <a:rPr lang="en-US" dirty="0" smtClean="0"/>
              <a:t>we continued with story “</a:t>
            </a:r>
            <a:r>
              <a:rPr lang="en-US" dirty="0" smtClean="0"/>
              <a:t>Ugly </a:t>
            </a:r>
            <a:r>
              <a:rPr lang="en-US" dirty="0" err="1" smtClean="0"/>
              <a:t>ducling</a:t>
            </a:r>
            <a:r>
              <a:rPr lang="en-US" dirty="0" smtClean="0"/>
              <a:t>” activities. Children watched board theatre, puppet theatre and children organized themselves puppet theatre and prepared craft about the story. </a:t>
            </a:r>
          </a:p>
          <a:p>
            <a:r>
              <a:rPr lang="en-US" dirty="0" smtClean="0"/>
              <a:t>On that day all children baked “friendship cookies”. </a:t>
            </a:r>
            <a:r>
              <a:rPr lang="en-US" dirty="0" smtClean="0"/>
              <a:t>On the last day of week all children gave their cookie to a new friend.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8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hvelteater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173789" y="147054"/>
            <a:ext cx="8970211" cy="6256420"/>
          </a:xfrm>
        </p:spPr>
      </p:pic>
    </p:spTree>
    <p:extLst>
      <p:ext uri="{BB962C8B-B14F-4D97-AF65-F5344CB8AC3E}">
        <p14:creationId xmlns:p14="http://schemas.microsoft.com/office/powerpoint/2010/main" val="25653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96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433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ste lavastu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0" y="274638"/>
            <a:ext cx="9144000" cy="6262520"/>
          </a:xfrm>
        </p:spPr>
      </p:pic>
    </p:spTree>
    <p:extLst>
      <p:ext uri="{BB962C8B-B14F-4D97-AF65-F5344CB8AC3E}">
        <p14:creationId xmlns:p14="http://schemas.microsoft.com/office/powerpoint/2010/main" val="316865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728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249</Words>
  <Application>Microsoft Macintosh PowerPoint</Application>
  <PresentationFormat>On-screen Show (4:3)</PresentationFormat>
  <Paragraphs>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Presentation about activities</vt:lpstr>
      <vt:lpstr>1. Good mate rules</vt:lpstr>
      <vt:lpstr>2. Differences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children individuality</dc:title>
  <dc:creator>Marilyn Palla</dc:creator>
  <cp:lastModifiedBy>Marilyn Palla</cp:lastModifiedBy>
  <cp:revision>15</cp:revision>
  <dcterms:created xsi:type="dcterms:W3CDTF">2016-02-19T06:29:27Z</dcterms:created>
  <dcterms:modified xsi:type="dcterms:W3CDTF">2016-02-29T11:48:28Z</dcterms:modified>
</cp:coreProperties>
</file>