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58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936">
              <a:schemeClr val="accent5">
                <a:lumMod val="20000"/>
                <a:lumOff val="80000"/>
              </a:schemeClr>
            </a:gs>
            <a:gs pos="0">
              <a:srgbClr val="FF2F2F"/>
            </a:gs>
            <a:gs pos="43000">
              <a:schemeClr val="tx1"/>
            </a:gs>
            <a:gs pos="100000">
              <a:schemeClr val="tx1"/>
            </a:gs>
            <a:gs pos="100000">
              <a:srgbClr val="FFC000"/>
            </a:gs>
            <a:gs pos="0">
              <a:schemeClr val="tx1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E:\ERASMUS%20-%20MARZEC\ankiety%20erasmus.pd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16360" y="970436"/>
            <a:ext cx="8001000" cy="1976719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CHILDREN SOCIAL SKILLS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01577" y="4238149"/>
            <a:ext cx="6400800" cy="1947333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2016, TURKEY</a:t>
            </a:r>
          </a:p>
        </p:txBody>
      </p:sp>
    </p:spTree>
    <p:extLst>
      <p:ext uri="{BB962C8B-B14F-4D97-AF65-F5344CB8AC3E}">
        <p14:creationId xmlns:p14="http://schemas.microsoft.com/office/powerpoint/2010/main" val="103432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2306" y="6060333"/>
            <a:ext cx="8534400" cy="55663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CURRICULUM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525294"/>
            <a:ext cx="11027890" cy="5379394"/>
          </a:xfrm>
        </p:spPr>
        <p:txBody>
          <a:bodyPr>
            <a:normAutofit fontScale="92500" lnSpcReduction="10000"/>
          </a:bodyPr>
          <a:lstStyle/>
          <a:p>
            <a:pPr marL="0" algn="just">
              <a:spcBef>
                <a:spcPts val="0"/>
              </a:spcBef>
              <a:spcAft>
                <a:spcPts val="0"/>
              </a:spcAft>
            </a:pPr>
            <a:endParaRPr lang="pl-PL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In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our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national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curriculum the most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important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is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to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teach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children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building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a system of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values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and developing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social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skills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l-PL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We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teach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children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endParaRPr lang="pl-PL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What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is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good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and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what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is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wrong</a:t>
            </a:r>
            <a:endParaRPr lang="pl-PL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G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ives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 attention to children and adults to understand what they say and what expect;</a:t>
            </a:r>
            <a:endParaRPr lang="pl-PL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None/>
            </a:pP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  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 politely asks the other at home, in kindergarten, on street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Respect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the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rules</a:t>
            </a:r>
            <a:endParaRPr lang="pl-PL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Respect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social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differences</a:t>
            </a:r>
            <a:endParaRPr lang="pl-PL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Listen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when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someone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speaks</a:t>
            </a:r>
            <a:endParaRPr lang="pl-PL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Cooperate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in a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play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and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situations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task</a:t>
            </a:r>
            <a:endParaRPr lang="pl-PL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Communicate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in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understandeble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way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about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their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needs</a:t>
            </a:r>
            <a:endParaRPr lang="pl-PL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Introduce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myself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pl-PL" sz="2400">
                <a:solidFill>
                  <a:schemeClr val="bg1"/>
                </a:solidFill>
                <a:latin typeface="Cambria" panose="02040503050406030204" pitchFamily="18" charset="0"/>
              </a:rPr>
              <a:t>gives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name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and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address</a:t>
            </a:r>
            <a:endParaRPr lang="pl-PL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Talk to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adults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using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phrases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Mr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Mrs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Help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others</a:t>
            </a:r>
            <a:endParaRPr lang="pl-PL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pl-PL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0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718" y="4614960"/>
            <a:ext cx="8534400" cy="1507067"/>
          </a:xfrm>
        </p:spPr>
        <p:txBody>
          <a:bodyPr/>
          <a:lstStyle/>
          <a:p>
            <a:r>
              <a:rPr lang="pl-PL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ACTIVIIES WITH CHILDREN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506" y="376518"/>
            <a:ext cx="12090494" cy="467228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THROUGH THE  ALL SCHOLL YEAR WE TALKED WITH CHILDREN ABOUT: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Respect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others</a:t>
            </a:r>
            <a:endParaRPr lang="pl-PL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Respect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other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feelings</a:t>
            </a:r>
            <a:endParaRPr lang="pl-PL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Helping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others</a:t>
            </a:r>
            <a:endParaRPr lang="pl-PL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Caring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for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others</a:t>
            </a:r>
            <a:endParaRPr lang="pl-PL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Our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rules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and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agreements</a:t>
            </a:r>
            <a:endParaRPr lang="pl-PL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457200" lvl="1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0000"/>
              <a:buNone/>
            </a:pP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We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remember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about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this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skills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by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organizing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every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activities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for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children</a:t>
            </a:r>
            <a:endParaRPr lang="pl-PL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SzPct val="90000"/>
              <a:buNone/>
            </a:pPr>
            <a:endParaRPr lang="pl-PL" dirty="0"/>
          </a:p>
          <a:p>
            <a:pPr>
              <a:buSzPct val="90000"/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461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DALTONS PLAN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685800"/>
            <a:ext cx="11086256" cy="3615267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</a:rPr>
              <a:t>CHILDREN LEARN HOW TO BE RESPONSIBILITY FOR THEY TASKS AND DUTYS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</a:rPr>
              <a:t>HOW TO COOPERATE WITH OTHERS (CHILDREN AND ADULTS)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</a:rPr>
              <a:t>HOW TO SOLVED THE PROBLEMS WITHOUT TEACHERS HELP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</a:rPr>
              <a:t>HOW TO TAKE QONSEQUENCES OF THEIR BEHAVIOUR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8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1" y="573932"/>
            <a:ext cx="11378087" cy="4017523"/>
          </a:xfrm>
        </p:spPr>
        <p:txBody>
          <a:bodyPr>
            <a:normAutofit/>
          </a:bodyPr>
          <a:lstStyle/>
          <a:p>
            <a:r>
              <a:rPr lang="pl-PL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LEARN WHAT </a:t>
            </a:r>
            <a:r>
              <a:rPr lang="pl-PL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pl-PL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l-PL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 „DIFFERENCES” </a:t>
            </a:r>
            <a:r>
              <a:rPr lang="pl-PL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l-PL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TOLERANCE</a:t>
            </a:r>
            <a:br>
              <a:rPr lang="pl-PL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TRYING TO FIND SOLUTION</a:t>
            </a:r>
            <a:br>
              <a:rPr lang="pl-PL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pl-PL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pl-PL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l-PL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r>
              <a:rPr lang="pl-PL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pl-PL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cultures</a:t>
            </a:r>
            <a:r>
              <a:rPr lang="pl-PL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7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differences</a:t>
            </a:r>
            <a:br>
              <a:rPr lang="pl-PL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 action="ppaction://hlinkfile"/>
              </a:rPr>
              <a:t>ERASMUS - EVALUATION</a:t>
            </a:r>
            <a:br>
              <a:rPr lang="pl-PL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4213" y="5243208"/>
            <a:ext cx="8534400" cy="751191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 DOLL METHODOLOGY</a:t>
            </a:r>
          </a:p>
        </p:txBody>
      </p:sp>
    </p:spTree>
    <p:extLst>
      <p:ext uri="{BB962C8B-B14F-4D97-AF65-F5344CB8AC3E}">
        <p14:creationId xmlns:p14="http://schemas.microsoft.com/office/powerpoint/2010/main" val="408043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5009745"/>
            <a:ext cx="8534400" cy="984654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WE TAKE PART IN CHARITY EVENTS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685800"/>
            <a:ext cx="11324012" cy="4178030"/>
          </a:xfrm>
        </p:spPr>
        <p:txBody>
          <a:bodyPr>
            <a:normAutofit fontScale="92500" lnSpcReduction="20000"/>
          </a:bodyPr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We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collect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books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for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children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in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hospital</a:t>
            </a:r>
            <a:endParaRPr lang="pl-PL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We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collect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coins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for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children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who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are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in Child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Care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Home.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In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christmas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time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we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collect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some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clothes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, toys, food and we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pack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it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for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poor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famillies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We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visite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senior’s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house</a:t>
            </a:r>
            <a:endParaRPr lang="pl-PL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 algn="just">
              <a:buClrTx/>
              <a:buNone/>
            </a:pPr>
            <a:endParaRPr lang="pl-PL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 algn="just">
              <a:buClrTx/>
              <a:buNone/>
            </a:pP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By this activities children learn</a:t>
            </a:r>
            <a:r>
              <a:rPr lang="pl-PL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  <a:endParaRPr lang="pl-PL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What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does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it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mean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to be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poor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or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sick</a:t>
            </a:r>
            <a:endParaRPr lang="pl-PL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What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does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it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mean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to be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lonely</a:t>
            </a:r>
            <a:endParaRPr lang="pl-PL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How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important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is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helping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and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how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much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does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it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mean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 to </a:t>
            </a:r>
            <a:r>
              <a:rPr lang="pl-PL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others</a:t>
            </a:r>
            <a:endParaRPr lang="pl-PL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4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1488" y="5894962"/>
            <a:ext cx="8534400" cy="606823"/>
          </a:xfrm>
        </p:spPr>
        <p:txBody>
          <a:bodyPr>
            <a:normAutofit fontScale="90000"/>
          </a:bodyPr>
          <a:lstStyle/>
          <a:p>
            <a:r>
              <a:rPr lang="pl-PL" b="1" dirty="0" err="1">
                <a:solidFill>
                  <a:schemeClr val="bg1"/>
                </a:solidFill>
                <a:latin typeface="Cambria" panose="02040503050406030204" pitchFamily="18" charset="0"/>
              </a:rPr>
              <a:t>Meetings</a:t>
            </a:r>
            <a:r>
              <a:rPr lang="pl-PL" b="1" dirty="0">
                <a:solidFill>
                  <a:schemeClr val="bg1"/>
                </a:solidFill>
                <a:latin typeface="Cambria" panose="02040503050406030204" pitchFamily="18" charset="0"/>
              </a:rPr>
              <a:t> with </a:t>
            </a:r>
            <a:r>
              <a:rPr lang="pl-PL" b="1" dirty="0" err="1">
                <a:solidFill>
                  <a:schemeClr val="bg1"/>
                </a:solidFill>
                <a:latin typeface="Cambria" panose="02040503050406030204" pitchFamily="18" charset="0"/>
              </a:rPr>
              <a:t>parents</a:t>
            </a:r>
            <a:endParaRPr lang="pl-PL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1" y="224881"/>
            <a:ext cx="10434503" cy="4858680"/>
          </a:xfrm>
        </p:spPr>
        <p:txBody>
          <a:bodyPr>
            <a:normAutofit fontScale="62500" lnSpcReduction="20000"/>
          </a:bodyPr>
          <a:lstStyle/>
          <a:p>
            <a:endParaRPr lang="pl-PL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pl-PL" sz="2600" b="1" dirty="0">
                <a:solidFill>
                  <a:schemeClr val="bg1"/>
                </a:solidFill>
                <a:latin typeface="Cambria" panose="02040503050406030204" pitchFamily="18" charset="0"/>
              </a:rPr>
              <a:t>We </a:t>
            </a:r>
            <a:r>
              <a:rPr lang="pl-PL" sz="2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organized</a:t>
            </a:r>
            <a:r>
              <a:rPr lang="pl-PL" sz="2600" b="1" dirty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Family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picnic</a:t>
            </a:r>
            <a:endParaRPr lang="pl-PL" sz="2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Christmas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/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Holidays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meeting</a:t>
            </a:r>
            <a:endParaRPr lang="pl-PL" sz="2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Mother’s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and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Father’s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day</a:t>
            </a:r>
            <a:endParaRPr lang="pl-PL" sz="2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Grandmother’s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and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Grandfather’s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day</a:t>
            </a:r>
            <a:endParaRPr lang="pl-PL" sz="2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Children’s</a:t>
            </a:r>
            <a:r>
              <a:rPr lang="pl-PL" sz="2600">
                <a:solidFill>
                  <a:schemeClr val="bg1"/>
                </a:solidFill>
                <a:latin typeface="Cambria" panose="02040503050406030204" pitchFamily="18" charset="0"/>
              </a:rPr>
              <a:t> Day</a:t>
            </a:r>
            <a:endParaRPr lang="pl-PL" sz="2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pl-PL" sz="26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pl-PL" sz="2600" b="1" dirty="0">
                <a:solidFill>
                  <a:schemeClr val="bg1"/>
                </a:solidFill>
                <a:latin typeface="Cambria" panose="02040503050406030204" pitchFamily="18" charset="0"/>
              </a:rPr>
              <a:t>By </a:t>
            </a:r>
            <a:r>
              <a:rPr lang="pl-PL" sz="2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this</a:t>
            </a:r>
            <a:r>
              <a:rPr lang="pl-PL" sz="2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activities</a:t>
            </a:r>
            <a:r>
              <a:rPr lang="pl-PL" sz="2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children</a:t>
            </a:r>
            <a:r>
              <a:rPr lang="pl-PL" sz="2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learn</a:t>
            </a:r>
            <a:r>
              <a:rPr lang="pl-PL" sz="2600" b="1" dirty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Respect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for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adults</a:t>
            </a:r>
            <a:endParaRPr lang="pl-PL" sz="2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Learn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about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family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traditions</a:t>
            </a:r>
            <a:endParaRPr lang="pl-PL" sz="2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pl-PL" sz="2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pl-PL" sz="2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ClrTx/>
              <a:buNone/>
            </a:pP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We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cooperate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with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parents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in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teaching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values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and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respect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rules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for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everyone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– the same in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kindergarten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and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home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pPr marL="0" indent="0">
              <a:buClrTx/>
              <a:buNone/>
            </a:pP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We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treat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parents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as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our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partners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we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include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them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to </a:t>
            </a:r>
            <a:r>
              <a:rPr lang="pl-PL" sz="2600" dirty="0" err="1">
                <a:solidFill>
                  <a:schemeClr val="bg1"/>
                </a:solidFill>
                <a:latin typeface="Cambria" panose="02040503050406030204" pitchFamily="18" charset="0"/>
              </a:rPr>
              <a:t>kindergarten</a:t>
            </a:r>
            <a:r>
              <a:rPr lang="pl-PL" sz="2600" dirty="0">
                <a:solidFill>
                  <a:schemeClr val="bg1"/>
                </a:solidFill>
                <a:latin typeface="Cambria" panose="02040503050406030204" pitchFamily="18" charset="0"/>
              </a:rPr>
              <a:t> life</a:t>
            </a:r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l-PL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104" y="575063"/>
            <a:ext cx="5416146" cy="3046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543" y="4513633"/>
            <a:ext cx="3752715" cy="211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217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37" y="628651"/>
            <a:ext cx="10538297" cy="592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1298065" y="856433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828824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883</TotalTime>
  <Words>356</Words>
  <Application>Microsoft Office PowerPoint</Application>
  <PresentationFormat>Panoramiczny</PresentationFormat>
  <Paragraphs>61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Century Gothic</vt:lpstr>
      <vt:lpstr>Wingdings</vt:lpstr>
      <vt:lpstr>Wingdings 3</vt:lpstr>
      <vt:lpstr>Wycinek</vt:lpstr>
      <vt:lpstr>TEACHING CHILDREN SOCIAL SKILLS</vt:lpstr>
      <vt:lpstr>NATIONAL CURRICULUM</vt:lpstr>
      <vt:lpstr>ACTIVIIES WITH CHILDREN</vt:lpstr>
      <vt:lpstr>DALTONS PLAN</vt:lpstr>
      <vt:lpstr>CHILDREN LEARN WHAT does it MEAN „DIFFERENCES” ANd TOLERANCE TRYING TO FIND SOLUTION They increase their knowledge about cultures differences  ERASMUS - EVALUATION </vt:lpstr>
      <vt:lpstr>WE TAKE PART IN CHARITY EVENTS</vt:lpstr>
      <vt:lpstr>Meetings with parents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VALUES EDUCATION IN OUR KINDERGARTEN</dc:title>
  <dc:creator>Przedszkole 237</dc:creator>
  <cp:lastModifiedBy>Klemens Janicki</cp:lastModifiedBy>
  <cp:revision>46</cp:revision>
  <dcterms:created xsi:type="dcterms:W3CDTF">2016-04-24T11:29:43Z</dcterms:created>
  <dcterms:modified xsi:type="dcterms:W3CDTF">2017-03-21T21:50:55Z</dcterms:modified>
</cp:coreProperties>
</file>