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2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0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7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3063-D6B5-7F48-BDE8-758C6CCF90D0}" type="datetimeFigureOut">
              <a:rPr lang="en-US" smtClean="0"/>
              <a:t>01/03/16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5.png"/><Relationship Id="rId5" Type="http://schemas.openxmlformats.org/officeDocument/2006/relationships/package" Target="../embeddings/Microsoft_Word_Document4.docx"/><Relationship Id="rId6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7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4" Type="http://schemas.openxmlformats.org/officeDocument/2006/relationships/image" Target="../media/image8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Children questionnaire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 in Italy, </a:t>
            </a:r>
            <a:r>
              <a:rPr lang="en-US" dirty="0" err="1" smtClean="0"/>
              <a:t>Battipaglia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14.03 – 16.03.2016</a:t>
            </a:r>
            <a:endParaRPr lang="en-US" dirty="0"/>
          </a:p>
        </p:txBody>
      </p:sp>
      <p:pic>
        <p:nvPicPr>
          <p:cNvPr id="4" name="Picture 3" descr="lasteaia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787" y="452181"/>
            <a:ext cx="2655574" cy="1678244"/>
          </a:xfrm>
          <a:prstGeom prst="rect">
            <a:avLst/>
          </a:prstGeom>
        </p:spPr>
      </p:pic>
      <p:pic>
        <p:nvPicPr>
          <p:cNvPr id="5" name="Picture 4" descr="EU flag-Erasmus+_vect_P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689" y="791571"/>
            <a:ext cx="3104148" cy="886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6323" y="5987863"/>
            <a:ext cx="51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Erasmus+ project 2015 – 2018 “Every child is special”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1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What differences could people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4432"/>
          </a:xfrm>
        </p:spPr>
        <p:txBody>
          <a:bodyPr/>
          <a:lstStyle/>
          <a:p>
            <a:pPr marL="0" indent="0">
              <a:buNone/>
            </a:pPr>
            <a:endParaRPr lang="et-EE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237365"/>
              </p:ext>
            </p:extLst>
          </p:nvPr>
        </p:nvGraphicFramePr>
        <p:xfrm>
          <a:off x="270212" y="1596191"/>
          <a:ext cx="8665316" cy="365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753100" imgH="2425700" progId="Word.Document.12">
                  <p:embed/>
                </p:oleObj>
              </mc:Choice>
              <mc:Fallback>
                <p:oleObj name="Document" r:id="rId3" imgW="5753100" imgH="2425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212" y="1596191"/>
                        <a:ext cx="8665316" cy="365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8947" y="5882105"/>
            <a:ext cx="701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Children pointed out mostly skin color,  clothes, hair, wearing glasses.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5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/>
              <a:t>What is this? When are these aid articles used?</a:t>
            </a: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63726"/>
              </p:ext>
            </p:extLst>
          </p:nvPr>
        </p:nvGraphicFramePr>
        <p:xfrm>
          <a:off x="212389" y="1590841"/>
          <a:ext cx="8717715" cy="3675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5753100" imgH="2425700" progId="Word.Document.12">
                  <p:embed/>
                </p:oleObj>
              </mc:Choice>
              <mc:Fallback>
                <p:oleObj name="Document" r:id="rId3" imgW="5753100" imgH="2425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89" y="1590841"/>
                        <a:ext cx="8717715" cy="3675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868737"/>
            <a:ext cx="764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children knew wheelchair, glasses, walking cane.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7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/>
              <a:t>Do you know someone who has a special need?</a:t>
            </a: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873604"/>
              </p:ext>
            </p:extLst>
          </p:nvPr>
        </p:nvGraphicFramePr>
        <p:xfrm>
          <a:off x="457200" y="1524706"/>
          <a:ext cx="7991642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5753100" imgH="2425700" progId="Word.Document.12">
                  <p:embed/>
                </p:oleObj>
              </mc:Choice>
              <mc:Fallback>
                <p:oleObj name="Document" r:id="rId3" imgW="5753100" imgH="2425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524706"/>
                        <a:ext cx="7991642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129134"/>
              </p:ext>
            </p:extLst>
          </p:nvPr>
        </p:nvGraphicFramePr>
        <p:xfrm>
          <a:off x="473242" y="4282574"/>
          <a:ext cx="79756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5" imgW="5753100" imgH="1701800" progId="Word.Document.12">
                  <p:embed/>
                </p:oleObj>
              </mc:Choice>
              <mc:Fallback>
                <p:oleObj name="Document" r:id="rId5" imgW="5753100" imgH="170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242" y="4282574"/>
                        <a:ext cx="7975600" cy="170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5368" y="6245545"/>
            <a:ext cx="755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Children pointed out special needs as: crutches, wheel chair, glasses.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7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4. How can you help a child who has a special need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08527" y="1812265"/>
            <a:ext cx="787132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b="1" dirty="0"/>
              <a:t> </a:t>
            </a:r>
            <a:endParaRPr lang="en-US" dirty="0"/>
          </a:p>
          <a:p>
            <a:r>
              <a:rPr lang="et-EE" dirty="0" smtClean="0"/>
              <a:t>2 children out of 15 did not know how to help a child who has a special need.</a:t>
            </a:r>
          </a:p>
          <a:p>
            <a:endParaRPr lang="et-EE" dirty="0"/>
          </a:p>
          <a:p>
            <a:r>
              <a:rPr lang="et-EE" dirty="0" smtClean="0"/>
              <a:t> What they pointed out:</a:t>
            </a:r>
            <a:endParaRPr lang="en-US" dirty="0"/>
          </a:p>
          <a:p>
            <a:pPr lvl="0"/>
            <a:r>
              <a:rPr lang="en-US" dirty="0" smtClean="0"/>
              <a:t>W</a:t>
            </a:r>
            <a:r>
              <a:rPr lang="et-EE" dirty="0" smtClean="0"/>
              <a:t>oukd have helped to sit to wheel chair and help to push it 3</a:t>
            </a:r>
            <a:endParaRPr lang="en-US" dirty="0"/>
          </a:p>
          <a:p>
            <a:pPr lvl="0"/>
            <a:r>
              <a:rPr lang="en-US" dirty="0" smtClean="0"/>
              <a:t>H</a:t>
            </a:r>
            <a:r>
              <a:rPr lang="et-EE" dirty="0" smtClean="0"/>
              <a:t>e/she would say how he/she need help and I would do that 3</a:t>
            </a:r>
            <a:endParaRPr lang="en-US" dirty="0"/>
          </a:p>
          <a:p>
            <a:pPr lvl="0"/>
            <a:r>
              <a:rPr lang="en-US" dirty="0" smtClean="0"/>
              <a:t>T</a:t>
            </a:r>
            <a:r>
              <a:rPr lang="et-EE" dirty="0" smtClean="0"/>
              <a:t>o say where he/she goes or would like to go 2</a:t>
            </a:r>
            <a:endParaRPr lang="en-US" dirty="0"/>
          </a:p>
          <a:p>
            <a:pPr lvl="0"/>
            <a:r>
              <a:rPr lang="en-US" dirty="0" smtClean="0"/>
              <a:t>H</a:t>
            </a:r>
            <a:r>
              <a:rPr lang="et-EE" dirty="0" smtClean="0"/>
              <a:t>elp to bring he/she crutches or wheel chair 2</a:t>
            </a:r>
            <a:endParaRPr lang="en-US" dirty="0"/>
          </a:p>
          <a:p>
            <a:pPr lvl="0"/>
            <a:r>
              <a:rPr lang="en-US" dirty="0" smtClean="0"/>
              <a:t>G</a:t>
            </a:r>
            <a:r>
              <a:rPr lang="et-EE" dirty="0" smtClean="0"/>
              <a:t>ive a hand to a blind child and help to move around 2</a:t>
            </a:r>
            <a:endParaRPr lang="en-US" dirty="0"/>
          </a:p>
          <a:p>
            <a:pPr lvl="0"/>
            <a:r>
              <a:rPr lang="en-US" dirty="0" smtClean="0"/>
              <a:t>H</a:t>
            </a:r>
            <a:r>
              <a:rPr lang="et-EE" dirty="0" smtClean="0"/>
              <a:t>elp to get up</a:t>
            </a:r>
            <a:endParaRPr lang="en-US" dirty="0"/>
          </a:p>
          <a:p>
            <a:pPr lvl="0"/>
            <a:r>
              <a:rPr lang="en-US" dirty="0" smtClean="0"/>
              <a:t>H</a:t>
            </a:r>
            <a:r>
              <a:rPr lang="et-EE" dirty="0" smtClean="0"/>
              <a:t>elp to put “machine” by the ear</a:t>
            </a:r>
            <a:endParaRPr lang="en-US" dirty="0"/>
          </a:p>
          <a:p>
            <a:pPr lvl="0"/>
            <a:r>
              <a:rPr lang="en-US" dirty="0" smtClean="0"/>
              <a:t>I</a:t>
            </a:r>
            <a:r>
              <a:rPr lang="et-EE" dirty="0" smtClean="0"/>
              <a:t>f he/she can not reach something, I give it to he/she</a:t>
            </a:r>
            <a:endParaRPr lang="en-US" dirty="0"/>
          </a:p>
          <a:p>
            <a:pPr lvl="0"/>
            <a:r>
              <a:rPr lang="en-US" dirty="0" smtClean="0"/>
              <a:t>H</a:t>
            </a:r>
            <a:r>
              <a:rPr lang="et-EE" dirty="0" smtClean="0"/>
              <a:t>elp to ask mommy and daddy to help he/she</a:t>
            </a:r>
            <a:endParaRPr lang="en-US" dirty="0"/>
          </a:p>
          <a:p>
            <a:pPr lvl="0"/>
            <a:r>
              <a:rPr lang="en-US" dirty="0"/>
              <a:t>I</a:t>
            </a:r>
            <a:r>
              <a:rPr lang="en-US" dirty="0" smtClean="0"/>
              <a:t>nvite</a:t>
            </a:r>
            <a:r>
              <a:rPr lang="et-EE" dirty="0" smtClean="0"/>
              <a:t> him/her to my game</a:t>
            </a:r>
            <a:endParaRPr lang="en-US" dirty="0"/>
          </a:p>
          <a:p>
            <a:pPr lvl="0"/>
            <a:r>
              <a:rPr lang="en-US" dirty="0" smtClean="0"/>
              <a:t>Help he/she all the time</a:t>
            </a:r>
            <a:endParaRPr lang="en-US" dirty="0"/>
          </a:p>
          <a:p>
            <a:pPr lvl="0"/>
            <a:r>
              <a:rPr lang="en-US" dirty="0" smtClean="0"/>
              <a:t>Help he/she to 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6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5. </a:t>
            </a:r>
            <a:r>
              <a:rPr lang="en-US" sz="2800" dirty="0"/>
              <a:t>Is it possible to play with a child who does not hear, walk, see? What are these games we can play together?</a:t>
            </a:r>
            <a:r>
              <a:rPr lang="en-US" sz="2800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62166"/>
              </p:ext>
            </p:extLst>
          </p:nvPr>
        </p:nvGraphicFramePr>
        <p:xfrm>
          <a:off x="305134" y="1654675"/>
          <a:ext cx="8381665" cy="3533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3" imgW="5753100" imgH="2425700" progId="Word.Document.12">
                  <p:embed/>
                </p:oleObj>
              </mc:Choice>
              <mc:Fallback>
                <p:oleObj name="Document" r:id="rId3" imgW="5753100" imgH="2425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134" y="1654675"/>
                        <a:ext cx="8381665" cy="3533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5633091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we can not play together: he/she can fall and hurt himself/herself, they can not hear what we have to do, they can not see that we are playing, maybe he/she is </a:t>
            </a:r>
            <a:r>
              <a:rPr lang="en-US" dirty="0" err="1" smtClean="0"/>
              <a:t>sik</a:t>
            </a:r>
            <a:r>
              <a:rPr lang="en-US" dirty="0" smtClean="0"/>
              <a:t>, they don</a:t>
            </a:r>
            <a:r>
              <a:rPr lang="en-US" dirty="0" smtClean="0"/>
              <a:t>’t know what we have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9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being different good or bad thing?</a:t>
            </a: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635149"/>
              </p:ext>
            </p:extLst>
          </p:nvPr>
        </p:nvGraphicFramePr>
        <p:xfrm>
          <a:off x="457199" y="1547728"/>
          <a:ext cx="8325853" cy="3510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3" imgW="5753100" imgH="2425700" progId="Word.Document.12">
                  <p:embed/>
                </p:oleObj>
              </mc:Choice>
              <mc:Fallback>
                <p:oleObj name="Document" r:id="rId3" imgW="5753100" imgH="2425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1547728"/>
                        <a:ext cx="8325853" cy="3510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579" y="5427579"/>
            <a:ext cx="7980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it is good to be different: we don</a:t>
            </a:r>
            <a:r>
              <a:rPr lang="en-US" dirty="0" smtClean="0"/>
              <a:t>’t have to be like everyone else, because this is fun, otherwise everyone would call children by the same name, then everyone knows who you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3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233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Word Document</vt:lpstr>
      <vt:lpstr>Children questionnaire</vt:lpstr>
      <vt:lpstr>1. What differences could people have</vt:lpstr>
      <vt:lpstr>2. What is this? When are these aid articles used? </vt:lpstr>
      <vt:lpstr>3. Do you know someone who has a special need? </vt:lpstr>
      <vt:lpstr>4. How can you help a child who has a special need</vt:lpstr>
      <vt:lpstr>5. Is it possible to play with a child who does not hear, walk, see? What are these games we can play together? </vt:lpstr>
      <vt:lpstr>Is being different good or bad thing?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children individuality</dc:title>
  <dc:creator>Marilyn Palla</dc:creator>
  <cp:lastModifiedBy>Marilyn Palla</cp:lastModifiedBy>
  <cp:revision>6</cp:revision>
  <dcterms:created xsi:type="dcterms:W3CDTF">2016-02-19T06:29:27Z</dcterms:created>
  <dcterms:modified xsi:type="dcterms:W3CDTF">2016-03-01T12:26:31Z</dcterms:modified>
</cp:coreProperties>
</file>