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5" r:id="rId5"/>
    <p:sldId id="261" r:id="rId6"/>
    <p:sldId id="258" r:id="rId7"/>
    <p:sldId id="262" r:id="rId8"/>
    <p:sldId id="263" r:id="rId9"/>
    <p:sldId id="264"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t-E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smtClean="0"/>
              <a:t>Click to edit Master subtitle style</a:t>
            </a:r>
            <a:endParaRPr lang="en-US"/>
          </a:p>
        </p:txBody>
      </p:sp>
      <p:sp>
        <p:nvSpPr>
          <p:cNvPr id="4" name="Date Placeholder 3"/>
          <p:cNvSpPr>
            <a:spLocks noGrp="1"/>
          </p:cNvSpPr>
          <p:nvPr>
            <p:ph type="dt" sz="half" idx="10"/>
          </p:nvPr>
        </p:nvSpPr>
        <p:spPr/>
        <p:txBody>
          <a:bodyPr/>
          <a:lstStyle/>
          <a:p>
            <a:fld id="{352F3063-D6B5-7F48-BDE8-758C6CCF90D0}"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8CCC9-FE8D-5648-8404-7F228FFB7D93}" type="slidenum">
              <a:rPr lang="en-US" smtClean="0"/>
              <a:pPr/>
              <a:t>‹#›</a:t>
            </a:fld>
            <a:endParaRPr lang="en-US"/>
          </a:p>
        </p:txBody>
      </p:sp>
    </p:spTree>
    <p:extLst>
      <p:ext uri="{BB962C8B-B14F-4D97-AF65-F5344CB8AC3E}">
        <p14:creationId xmlns="" xmlns:p14="http://schemas.microsoft.com/office/powerpoint/2010/main" val="2200624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10"/>
          </p:nvPr>
        </p:nvSpPr>
        <p:spPr/>
        <p:txBody>
          <a:bodyPr/>
          <a:lstStyle/>
          <a:p>
            <a:fld id="{352F3063-D6B5-7F48-BDE8-758C6CCF90D0}"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8CCC9-FE8D-5648-8404-7F228FFB7D93}" type="slidenum">
              <a:rPr lang="en-US" smtClean="0"/>
              <a:pPr/>
              <a:t>‹#›</a:t>
            </a:fld>
            <a:endParaRPr lang="en-US"/>
          </a:p>
        </p:txBody>
      </p:sp>
    </p:spTree>
    <p:extLst>
      <p:ext uri="{BB962C8B-B14F-4D97-AF65-F5344CB8AC3E}">
        <p14:creationId xmlns="" xmlns:p14="http://schemas.microsoft.com/office/powerpoint/2010/main" val="28734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t-E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10"/>
          </p:nvPr>
        </p:nvSpPr>
        <p:spPr/>
        <p:txBody>
          <a:bodyPr/>
          <a:lstStyle/>
          <a:p>
            <a:fld id="{352F3063-D6B5-7F48-BDE8-758C6CCF90D0}"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8CCC9-FE8D-5648-8404-7F228FFB7D93}" type="slidenum">
              <a:rPr lang="en-US" smtClean="0"/>
              <a:pPr/>
              <a:t>‹#›</a:t>
            </a:fld>
            <a:endParaRPr lang="en-US"/>
          </a:p>
        </p:txBody>
      </p:sp>
    </p:spTree>
    <p:extLst>
      <p:ext uri="{BB962C8B-B14F-4D97-AF65-F5344CB8AC3E}">
        <p14:creationId xmlns="" xmlns:p14="http://schemas.microsoft.com/office/powerpoint/2010/main" val="222036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Content Placeholder 2"/>
          <p:cNvSpPr>
            <a:spLocks noGrp="1"/>
          </p:cNvSpPr>
          <p:nvPr>
            <p:ph idx="1"/>
          </p:nvPr>
        </p:nvSpPr>
        <p:spPr/>
        <p:txBody>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10"/>
          </p:nvPr>
        </p:nvSpPr>
        <p:spPr/>
        <p:txBody>
          <a:bodyPr/>
          <a:lstStyle/>
          <a:p>
            <a:fld id="{352F3063-D6B5-7F48-BDE8-758C6CCF90D0}"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8CCC9-FE8D-5648-8404-7F228FFB7D93}" type="slidenum">
              <a:rPr lang="en-US" smtClean="0"/>
              <a:pPr/>
              <a:t>‹#›</a:t>
            </a:fld>
            <a:endParaRPr lang="en-US"/>
          </a:p>
        </p:txBody>
      </p:sp>
    </p:spTree>
    <p:extLst>
      <p:ext uri="{BB962C8B-B14F-4D97-AF65-F5344CB8AC3E}">
        <p14:creationId xmlns="" xmlns:p14="http://schemas.microsoft.com/office/powerpoint/2010/main" val="3508046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t-E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Click to edit Master text styles</a:t>
            </a:r>
          </a:p>
        </p:txBody>
      </p:sp>
      <p:sp>
        <p:nvSpPr>
          <p:cNvPr id="4" name="Date Placeholder 3"/>
          <p:cNvSpPr>
            <a:spLocks noGrp="1"/>
          </p:cNvSpPr>
          <p:nvPr>
            <p:ph type="dt" sz="half" idx="10"/>
          </p:nvPr>
        </p:nvSpPr>
        <p:spPr/>
        <p:txBody>
          <a:bodyPr/>
          <a:lstStyle/>
          <a:p>
            <a:fld id="{352F3063-D6B5-7F48-BDE8-758C6CCF90D0}"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8CCC9-FE8D-5648-8404-7F228FFB7D93}" type="slidenum">
              <a:rPr lang="en-US" smtClean="0"/>
              <a:pPr/>
              <a:t>‹#›</a:t>
            </a:fld>
            <a:endParaRPr lang="en-US"/>
          </a:p>
        </p:txBody>
      </p:sp>
    </p:spTree>
    <p:extLst>
      <p:ext uri="{BB962C8B-B14F-4D97-AF65-F5344CB8AC3E}">
        <p14:creationId xmlns="" xmlns:p14="http://schemas.microsoft.com/office/powerpoint/2010/main" val="108620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5" name="Date Placeholder 4"/>
          <p:cNvSpPr>
            <a:spLocks noGrp="1"/>
          </p:cNvSpPr>
          <p:nvPr>
            <p:ph type="dt" sz="half" idx="10"/>
          </p:nvPr>
        </p:nvSpPr>
        <p:spPr/>
        <p:txBody>
          <a:bodyPr/>
          <a:lstStyle/>
          <a:p>
            <a:fld id="{352F3063-D6B5-7F48-BDE8-758C6CCF90D0}"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8CCC9-FE8D-5648-8404-7F228FFB7D93}" type="slidenum">
              <a:rPr lang="en-US" smtClean="0"/>
              <a:pPr/>
              <a:t>‹#›</a:t>
            </a:fld>
            <a:endParaRPr lang="en-US"/>
          </a:p>
        </p:txBody>
      </p:sp>
    </p:spTree>
    <p:extLst>
      <p:ext uri="{BB962C8B-B14F-4D97-AF65-F5344CB8AC3E}">
        <p14:creationId xmlns="" xmlns:p14="http://schemas.microsoft.com/office/powerpoint/2010/main" val="1081789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7" name="Date Placeholder 6"/>
          <p:cNvSpPr>
            <a:spLocks noGrp="1"/>
          </p:cNvSpPr>
          <p:nvPr>
            <p:ph type="dt" sz="half" idx="10"/>
          </p:nvPr>
        </p:nvSpPr>
        <p:spPr/>
        <p:txBody>
          <a:bodyPr/>
          <a:lstStyle/>
          <a:p>
            <a:fld id="{352F3063-D6B5-7F48-BDE8-758C6CCF90D0}" type="datetimeFigureOut">
              <a:rPr lang="en-US" smtClean="0"/>
              <a:pPr/>
              <a:t>10/12/2016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98CCC9-FE8D-5648-8404-7F228FFB7D93}" type="slidenum">
              <a:rPr lang="en-US" smtClean="0"/>
              <a:pPr/>
              <a:t>‹#›</a:t>
            </a:fld>
            <a:endParaRPr lang="en-US"/>
          </a:p>
        </p:txBody>
      </p:sp>
    </p:spTree>
    <p:extLst>
      <p:ext uri="{BB962C8B-B14F-4D97-AF65-F5344CB8AC3E}">
        <p14:creationId xmlns="" xmlns:p14="http://schemas.microsoft.com/office/powerpoint/2010/main" val="232294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Date Placeholder 2"/>
          <p:cNvSpPr>
            <a:spLocks noGrp="1"/>
          </p:cNvSpPr>
          <p:nvPr>
            <p:ph type="dt" sz="half" idx="10"/>
          </p:nvPr>
        </p:nvSpPr>
        <p:spPr/>
        <p:txBody>
          <a:bodyPr/>
          <a:lstStyle/>
          <a:p>
            <a:fld id="{352F3063-D6B5-7F48-BDE8-758C6CCF90D0}" type="datetimeFigureOut">
              <a:rPr lang="en-US" smtClean="0"/>
              <a:pPr/>
              <a:t>10/12/2016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98CCC9-FE8D-5648-8404-7F228FFB7D93}" type="slidenum">
              <a:rPr lang="en-US" smtClean="0"/>
              <a:pPr/>
              <a:t>‹#›</a:t>
            </a:fld>
            <a:endParaRPr lang="en-US"/>
          </a:p>
        </p:txBody>
      </p:sp>
    </p:spTree>
    <p:extLst>
      <p:ext uri="{BB962C8B-B14F-4D97-AF65-F5344CB8AC3E}">
        <p14:creationId xmlns="" xmlns:p14="http://schemas.microsoft.com/office/powerpoint/2010/main" val="231158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F3063-D6B5-7F48-BDE8-758C6CCF90D0}" type="datetimeFigureOut">
              <a:rPr lang="en-US" smtClean="0"/>
              <a:pPr/>
              <a:t>10/12/2016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98CCC9-FE8D-5648-8404-7F228FFB7D93}" type="slidenum">
              <a:rPr lang="en-US" smtClean="0"/>
              <a:pPr/>
              <a:t>‹#›</a:t>
            </a:fld>
            <a:endParaRPr lang="en-US"/>
          </a:p>
        </p:txBody>
      </p:sp>
    </p:spTree>
    <p:extLst>
      <p:ext uri="{BB962C8B-B14F-4D97-AF65-F5344CB8AC3E}">
        <p14:creationId xmlns="" xmlns:p14="http://schemas.microsoft.com/office/powerpoint/2010/main" val="177685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t-E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Click to edit Master text styles</a:t>
            </a:r>
          </a:p>
        </p:txBody>
      </p:sp>
      <p:sp>
        <p:nvSpPr>
          <p:cNvPr id="5" name="Date Placeholder 4"/>
          <p:cNvSpPr>
            <a:spLocks noGrp="1"/>
          </p:cNvSpPr>
          <p:nvPr>
            <p:ph type="dt" sz="half" idx="10"/>
          </p:nvPr>
        </p:nvSpPr>
        <p:spPr/>
        <p:txBody>
          <a:bodyPr/>
          <a:lstStyle/>
          <a:p>
            <a:fld id="{352F3063-D6B5-7F48-BDE8-758C6CCF90D0}"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8CCC9-FE8D-5648-8404-7F228FFB7D93}" type="slidenum">
              <a:rPr lang="en-US" smtClean="0"/>
              <a:pPr/>
              <a:t>‹#›</a:t>
            </a:fld>
            <a:endParaRPr lang="en-US"/>
          </a:p>
        </p:txBody>
      </p:sp>
    </p:spTree>
    <p:extLst>
      <p:ext uri="{BB962C8B-B14F-4D97-AF65-F5344CB8AC3E}">
        <p14:creationId xmlns="" xmlns:p14="http://schemas.microsoft.com/office/powerpoint/2010/main" val="57297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t-E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Click to edit Master text styles</a:t>
            </a:r>
          </a:p>
        </p:txBody>
      </p:sp>
      <p:sp>
        <p:nvSpPr>
          <p:cNvPr id="5" name="Date Placeholder 4"/>
          <p:cNvSpPr>
            <a:spLocks noGrp="1"/>
          </p:cNvSpPr>
          <p:nvPr>
            <p:ph type="dt" sz="half" idx="10"/>
          </p:nvPr>
        </p:nvSpPr>
        <p:spPr/>
        <p:txBody>
          <a:bodyPr/>
          <a:lstStyle/>
          <a:p>
            <a:fld id="{352F3063-D6B5-7F48-BDE8-758C6CCF90D0}"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8CCC9-FE8D-5648-8404-7F228FFB7D93}" type="slidenum">
              <a:rPr lang="en-US" smtClean="0"/>
              <a:pPr/>
              <a:t>‹#›</a:t>
            </a:fld>
            <a:endParaRPr lang="en-US"/>
          </a:p>
        </p:txBody>
      </p:sp>
    </p:spTree>
    <p:extLst>
      <p:ext uri="{BB962C8B-B14F-4D97-AF65-F5344CB8AC3E}">
        <p14:creationId xmlns="" xmlns:p14="http://schemas.microsoft.com/office/powerpoint/2010/main" val="1396919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t-E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F3063-D6B5-7F48-BDE8-758C6CCF90D0}" type="datetimeFigureOut">
              <a:rPr lang="en-US" smtClean="0"/>
              <a:pPr/>
              <a:t>10/12/2016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98CCC9-FE8D-5648-8404-7F228FFB7D93}" type="slidenum">
              <a:rPr lang="en-US" smtClean="0"/>
              <a:pPr/>
              <a:t>‹#›</a:t>
            </a:fld>
            <a:endParaRPr lang="en-US"/>
          </a:p>
        </p:txBody>
      </p:sp>
    </p:spTree>
    <p:extLst>
      <p:ext uri="{BB962C8B-B14F-4D97-AF65-F5344CB8AC3E}">
        <p14:creationId xmlns="" xmlns:p14="http://schemas.microsoft.com/office/powerpoint/2010/main" val="458538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Presentations of 3rd and 4th Persona Dolls</a:t>
            </a:r>
            <a:endParaRPr lang="en-US" dirty="0"/>
          </a:p>
        </p:txBody>
      </p:sp>
      <p:pic>
        <p:nvPicPr>
          <p:cNvPr id="5" name="Picture 4" descr="EU flag-Erasmus+_vect_POS.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195689" y="791571"/>
            <a:ext cx="3104148" cy="886674"/>
          </a:xfrm>
          <a:prstGeom prst="rect">
            <a:avLst/>
          </a:prstGeom>
        </p:spPr>
      </p:pic>
      <p:sp>
        <p:nvSpPr>
          <p:cNvPr id="7" name="TextBox 6"/>
          <p:cNvSpPr txBox="1"/>
          <p:nvPr/>
        </p:nvSpPr>
        <p:spPr>
          <a:xfrm>
            <a:off x="1946323" y="6132945"/>
            <a:ext cx="5162700" cy="646331"/>
          </a:xfrm>
          <a:prstGeom prst="rect">
            <a:avLst/>
          </a:prstGeom>
          <a:solidFill>
            <a:schemeClr val="accent2">
              <a:lumMod val="60000"/>
              <a:lumOff val="40000"/>
            </a:schemeClr>
          </a:solidFill>
        </p:spPr>
        <p:txBody>
          <a:bodyPr wrap="square" rtlCol="0">
            <a:spAutoFit/>
          </a:bodyPr>
          <a:lstStyle/>
          <a:p>
            <a:pPr algn="ctr"/>
            <a:r>
              <a:rPr lang="en-US" dirty="0" smtClean="0"/>
              <a:t>Erasmus+ project,  2015 – 2018</a:t>
            </a:r>
          </a:p>
          <a:p>
            <a:pPr algn="ctr"/>
            <a:r>
              <a:rPr lang="en-US" dirty="0" smtClean="0"/>
              <a:t> “Every child is special”</a:t>
            </a:r>
            <a:endParaRPr lang="en-US" dirty="0"/>
          </a:p>
        </p:txBody>
      </p:sp>
      <p:pic>
        <p:nvPicPr>
          <p:cNvPr id="1026" name="Picture 2" descr="C:\Users\ΔΗΜΟΤΙΚΟ\Desktop\PALEKASTRO SCHOOL, LOGO.jpg"/>
          <p:cNvPicPr>
            <a:picLocks noChangeAspect="1" noChangeArrowheads="1"/>
          </p:cNvPicPr>
          <p:nvPr/>
        </p:nvPicPr>
        <p:blipFill>
          <a:blip r:embed="rId3"/>
          <a:srcRect/>
          <a:stretch>
            <a:fillRect/>
          </a:stretch>
        </p:blipFill>
        <p:spPr bwMode="auto">
          <a:xfrm>
            <a:off x="1016001" y="249382"/>
            <a:ext cx="1681018" cy="1881043"/>
          </a:xfrm>
          <a:prstGeom prst="rect">
            <a:avLst/>
          </a:prstGeom>
          <a:noFill/>
        </p:spPr>
      </p:pic>
      <p:pic>
        <p:nvPicPr>
          <p:cNvPr id="3" name="Picture 2" descr="C:\Users\Admin\Desktop\MARILYN\marilyn\logo, every child is special.jpeg"/>
          <p:cNvPicPr>
            <a:picLocks noChangeAspect="1" noChangeArrowheads="1"/>
          </p:cNvPicPr>
          <p:nvPr/>
        </p:nvPicPr>
        <p:blipFill>
          <a:blip r:embed="rId4"/>
          <a:srcRect/>
          <a:stretch>
            <a:fillRect/>
          </a:stretch>
        </p:blipFill>
        <p:spPr bwMode="auto">
          <a:xfrm>
            <a:off x="3232727" y="3600450"/>
            <a:ext cx="2660073" cy="2387413"/>
          </a:xfrm>
          <a:prstGeom prst="rect">
            <a:avLst/>
          </a:prstGeom>
          <a:noFill/>
        </p:spPr>
      </p:pic>
    </p:spTree>
    <p:extLst>
      <p:ext uri="{BB962C8B-B14F-4D97-AF65-F5344CB8AC3E}">
        <p14:creationId xmlns="" xmlns:p14="http://schemas.microsoft.com/office/powerpoint/2010/main" val="3435212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b69cae262.jpg"/>
          <p:cNvPicPr>
            <a:picLocks noChangeAspect="1" noChangeArrowheads="1"/>
          </p:cNvPicPr>
          <p:nvPr/>
        </p:nvPicPr>
        <p:blipFill>
          <a:blip r:embed="rId2"/>
          <a:srcRect/>
          <a:stretch>
            <a:fillRect/>
          </a:stretch>
        </p:blipFill>
        <p:spPr bwMode="auto">
          <a:xfrm>
            <a:off x="452581" y="1037448"/>
            <a:ext cx="8201892" cy="5605462"/>
          </a:xfrm>
          <a:prstGeom prst="rect">
            <a:avLst/>
          </a:prstGeom>
          <a:noFill/>
        </p:spPr>
      </p:pic>
      <p:sp>
        <p:nvSpPr>
          <p:cNvPr id="4" name="3 - TextBox"/>
          <p:cNvSpPr txBox="1"/>
          <p:nvPr/>
        </p:nvSpPr>
        <p:spPr>
          <a:xfrm rot="10800000" flipV="1">
            <a:off x="2484571" y="175081"/>
            <a:ext cx="4479623" cy="646331"/>
          </a:xfrm>
          <a:prstGeom prst="rect">
            <a:avLst/>
          </a:prstGeom>
          <a:solidFill>
            <a:schemeClr val="accent6">
              <a:lumMod val="20000"/>
              <a:lumOff val="80000"/>
            </a:schemeClr>
          </a:solidFill>
        </p:spPr>
        <p:txBody>
          <a:bodyPr wrap="square" rtlCol="0">
            <a:spAutoFit/>
          </a:bodyPr>
          <a:lstStyle/>
          <a:p>
            <a:r>
              <a:rPr lang="en-US" sz="3600" dirty="0" smtClean="0">
                <a:solidFill>
                  <a:schemeClr val="accent6">
                    <a:lumMod val="75000"/>
                  </a:schemeClr>
                </a:solidFill>
              </a:rPr>
              <a:t>         </a:t>
            </a:r>
            <a:r>
              <a:rPr lang="en-US" sz="2400" dirty="0" smtClean="0">
                <a:solidFill>
                  <a:schemeClr val="accent6">
                    <a:lumMod val="75000"/>
                  </a:schemeClr>
                </a:solidFill>
              </a:rPr>
              <a:t>Sister  and  Brother</a:t>
            </a:r>
            <a:endParaRPr lang="el-GR" sz="2400" dirty="0">
              <a:solidFill>
                <a:schemeClr val="accent6">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bad9b926.jpg"/>
          <p:cNvPicPr>
            <a:picLocks noChangeAspect="1" noChangeArrowheads="1"/>
          </p:cNvPicPr>
          <p:nvPr/>
        </p:nvPicPr>
        <p:blipFill>
          <a:blip r:embed="rId2"/>
          <a:srcRect/>
          <a:stretch>
            <a:fillRect/>
          </a:stretch>
        </p:blipFill>
        <p:spPr bwMode="auto">
          <a:xfrm>
            <a:off x="2336800" y="272521"/>
            <a:ext cx="4505325" cy="5686426"/>
          </a:xfrm>
          <a:prstGeom prst="rect">
            <a:avLst/>
          </a:prstGeom>
          <a:noFill/>
        </p:spPr>
      </p:pic>
      <p:pic>
        <p:nvPicPr>
          <p:cNvPr id="2" name="Picture 2" descr="C:\Users\Admin\Desktop\ΙΚΥ,logos\logo erasmusplus-eu.jpg"/>
          <p:cNvPicPr>
            <a:picLocks noChangeAspect="1" noChangeArrowheads="1"/>
          </p:cNvPicPr>
          <p:nvPr/>
        </p:nvPicPr>
        <p:blipFill>
          <a:blip r:embed="rId3"/>
          <a:srcRect/>
          <a:stretch>
            <a:fillRect/>
          </a:stretch>
        </p:blipFill>
        <p:spPr bwMode="auto">
          <a:xfrm>
            <a:off x="2881745" y="5958947"/>
            <a:ext cx="3482110" cy="78359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  YURI   </a:t>
            </a:r>
            <a:endParaRPr lang="en-US" dirty="0"/>
          </a:p>
        </p:txBody>
      </p:sp>
      <p:pic>
        <p:nvPicPr>
          <p:cNvPr id="1026" name="Picture 2" descr="C:\Users\Admin\Desktop\b69cae26.jpg"/>
          <p:cNvPicPr>
            <a:picLocks noChangeAspect="1" noChangeArrowheads="1"/>
          </p:cNvPicPr>
          <p:nvPr/>
        </p:nvPicPr>
        <p:blipFill>
          <a:blip r:embed="rId2"/>
          <a:srcRect/>
          <a:stretch>
            <a:fillRect/>
          </a:stretch>
        </p:blipFill>
        <p:spPr bwMode="auto">
          <a:xfrm flipV="1">
            <a:off x="2523067" y="1417637"/>
            <a:ext cx="4030133" cy="5017028"/>
          </a:xfrm>
          <a:prstGeom prst="rect">
            <a:avLst/>
          </a:prstGeom>
          <a:noFill/>
        </p:spPr>
      </p:pic>
    </p:spTree>
    <p:extLst>
      <p:ext uri="{BB962C8B-B14F-4D97-AF65-F5344CB8AC3E}">
        <p14:creationId xmlns="" xmlns:p14="http://schemas.microsoft.com/office/powerpoint/2010/main" val="1520233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Yuri’s Profile</a:t>
            </a:r>
            <a:endParaRPr lang="en-US" dirty="0"/>
          </a:p>
        </p:txBody>
      </p:sp>
      <p:sp>
        <p:nvSpPr>
          <p:cNvPr id="3" name="Content Placeholder 2"/>
          <p:cNvSpPr>
            <a:spLocks noGrp="1"/>
          </p:cNvSpPr>
          <p:nvPr>
            <p:ph idx="1"/>
          </p:nvPr>
        </p:nvSpPr>
        <p:spPr/>
        <p:txBody>
          <a:bodyPr>
            <a:normAutofit/>
          </a:bodyPr>
          <a:lstStyle/>
          <a:p>
            <a:r>
              <a:rPr lang="en-US" dirty="0" smtClean="0"/>
              <a:t>He  comes from Ukraine and he came with his family to Greece just after the war.</a:t>
            </a:r>
          </a:p>
          <a:p>
            <a:r>
              <a:rPr lang="en-US" dirty="0" smtClean="0"/>
              <a:t>He has one sister,  younger  than him. </a:t>
            </a:r>
          </a:p>
          <a:p>
            <a:r>
              <a:rPr lang="en-US" dirty="0" smtClean="0"/>
              <a:t>His parents were teachers in Ukraine.</a:t>
            </a:r>
          </a:p>
          <a:p>
            <a:r>
              <a:rPr lang="en-US" dirty="0" smtClean="0"/>
              <a:t>His family came to Crete because they heard that it’s easier to find a work on Crete and they found work in travel agency. They live in </a:t>
            </a:r>
            <a:r>
              <a:rPr lang="en-US" dirty="0" err="1" smtClean="0"/>
              <a:t>Sitia</a:t>
            </a:r>
            <a:r>
              <a:rPr lang="en-US" dirty="0" smtClean="0"/>
              <a:t>.</a:t>
            </a:r>
          </a:p>
        </p:txBody>
      </p:sp>
    </p:spTree>
    <p:extLst>
      <p:ext uri="{BB962C8B-B14F-4D97-AF65-F5344CB8AC3E}">
        <p14:creationId xmlns="" xmlns:p14="http://schemas.microsoft.com/office/powerpoint/2010/main" val="300100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Yuri’s Profile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He likes to spend his time playing   basketball in his school playground.</a:t>
            </a:r>
          </a:p>
          <a:p>
            <a:r>
              <a:rPr lang="en-US" dirty="0" smtClean="0"/>
              <a:t>He loves to take part in every school activity .</a:t>
            </a:r>
          </a:p>
          <a:p>
            <a:r>
              <a:rPr lang="en-US" dirty="0" smtClean="0"/>
              <a:t>He doesn’t speak   </a:t>
            </a:r>
            <a:r>
              <a:rPr lang="en-US" dirty="0" err="1" smtClean="0"/>
              <a:t>greek</a:t>
            </a:r>
            <a:r>
              <a:rPr lang="en-US" dirty="0" smtClean="0"/>
              <a:t>, but he speaks a little English.  It is a little difficult for him to find friends and to communicate with others, but he learns fast so in little time everything  will be better.</a:t>
            </a:r>
          </a:p>
          <a:p>
            <a:r>
              <a:rPr lang="en-US" dirty="0" smtClean="0"/>
              <a:t>He  likes  eating  with the other kids but because he wears glasses some kids are mocking him, sometimes even for his hair’s color.</a:t>
            </a:r>
          </a:p>
        </p:txBody>
      </p:sp>
    </p:spTree>
    <p:extLst>
      <p:ext uri="{BB962C8B-B14F-4D97-AF65-F5344CB8AC3E}">
        <p14:creationId xmlns="" xmlns:p14="http://schemas.microsoft.com/office/powerpoint/2010/main" val="300100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accent6">
                    <a:lumMod val="75000"/>
                  </a:schemeClr>
                </a:solidFill>
              </a:rPr>
              <a:t>School  of  </a:t>
            </a:r>
            <a:r>
              <a:rPr lang="en-US" u="sng" dirty="0" err="1" smtClean="0">
                <a:solidFill>
                  <a:schemeClr val="accent6">
                    <a:lumMod val="75000"/>
                  </a:schemeClr>
                </a:solidFill>
              </a:rPr>
              <a:t>Palekastro</a:t>
            </a:r>
            <a:endParaRPr lang="en-US" u="sng" dirty="0">
              <a:solidFill>
                <a:schemeClr val="accent6">
                  <a:lumMod val="75000"/>
                </a:schemeClr>
              </a:solidFill>
            </a:endParaRPr>
          </a:p>
        </p:txBody>
      </p:sp>
      <p:sp>
        <p:nvSpPr>
          <p:cNvPr id="3" name="Content Placeholder 2"/>
          <p:cNvSpPr>
            <a:spLocks noGrp="1"/>
          </p:cNvSpPr>
          <p:nvPr>
            <p:ph idx="1"/>
          </p:nvPr>
        </p:nvSpPr>
        <p:spPr/>
        <p:txBody>
          <a:bodyPr>
            <a:normAutofit lnSpcReduction="10000"/>
          </a:bodyPr>
          <a:lstStyle/>
          <a:p>
            <a:pPr marL="0" indent="0">
              <a:buNone/>
            </a:pPr>
            <a:r>
              <a:rPr lang="en-US" u="sng" dirty="0" smtClean="0"/>
              <a:t>What  have we done?</a:t>
            </a:r>
          </a:p>
          <a:p>
            <a:r>
              <a:rPr lang="en-US" dirty="0" smtClean="0"/>
              <a:t>We have talked with children about migration and problems migrants face in their new home and about some personal </a:t>
            </a:r>
            <a:r>
              <a:rPr lang="en-US" dirty="0" err="1" smtClean="0"/>
              <a:t>characteri-stics</a:t>
            </a:r>
            <a:r>
              <a:rPr lang="en-US" dirty="0" smtClean="0"/>
              <a:t>  which have to do with color, physical or kinetic difficulties.</a:t>
            </a:r>
          </a:p>
          <a:p>
            <a:pPr>
              <a:buNone/>
            </a:pPr>
            <a:endParaRPr lang="en-US" dirty="0" smtClean="0"/>
          </a:p>
          <a:p>
            <a:r>
              <a:rPr lang="en-US" dirty="0" smtClean="0"/>
              <a:t>We are trying him to learn better </a:t>
            </a:r>
            <a:r>
              <a:rPr lang="en-US" dirty="0" err="1" smtClean="0"/>
              <a:t>greek</a:t>
            </a:r>
            <a:r>
              <a:rPr lang="en-US" dirty="0" smtClean="0"/>
              <a:t> and being  closer to him and his difficulties. </a:t>
            </a:r>
          </a:p>
          <a:p>
            <a:endParaRPr lang="en-US" dirty="0"/>
          </a:p>
        </p:txBody>
      </p:sp>
    </p:spTree>
    <p:extLst>
      <p:ext uri="{BB962C8B-B14F-4D97-AF65-F5344CB8AC3E}">
        <p14:creationId xmlns="" xmlns:p14="http://schemas.microsoft.com/office/powerpoint/2010/main" val="1095501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5326"/>
          </a:xfrm>
        </p:spPr>
        <p:txBody>
          <a:bodyPr/>
          <a:lstStyle/>
          <a:p>
            <a:r>
              <a:rPr lang="el-GR" dirty="0" smtClean="0"/>
              <a:t>Ι  ΑΜ  </a:t>
            </a:r>
            <a:r>
              <a:rPr lang="en-US" dirty="0" smtClean="0"/>
              <a:t>  </a:t>
            </a:r>
            <a:r>
              <a:rPr lang="el-GR" dirty="0" smtClean="0"/>
              <a:t>ΑΝΝΑ</a:t>
            </a:r>
            <a:endParaRPr lang="en-US" dirty="0"/>
          </a:p>
        </p:txBody>
      </p:sp>
      <p:pic>
        <p:nvPicPr>
          <p:cNvPr id="1026" name="Picture 2" descr="C:\Users\Admin\Desktop\b69cae26214.jpg"/>
          <p:cNvPicPr>
            <a:picLocks noChangeAspect="1" noChangeArrowheads="1"/>
          </p:cNvPicPr>
          <p:nvPr/>
        </p:nvPicPr>
        <p:blipFill>
          <a:blip r:embed="rId2"/>
          <a:srcRect/>
          <a:stretch>
            <a:fillRect/>
          </a:stretch>
        </p:blipFill>
        <p:spPr bwMode="auto">
          <a:xfrm>
            <a:off x="2081213" y="1625600"/>
            <a:ext cx="4810654" cy="4758266"/>
          </a:xfrm>
          <a:prstGeom prst="rect">
            <a:avLst/>
          </a:prstGeom>
          <a:noFill/>
        </p:spPr>
      </p:pic>
    </p:spTree>
    <p:extLst>
      <p:ext uri="{BB962C8B-B14F-4D97-AF65-F5344CB8AC3E}">
        <p14:creationId xmlns="" xmlns:p14="http://schemas.microsoft.com/office/powerpoint/2010/main" val="2032028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52198"/>
          </a:xfrm>
        </p:spPr>
        <p:txBody>
          <a:bodyPr/>
          <a:lstStyle/>
          <a:p>
            <a:r>
              <a:rPr lang="en-US" dirty="0" smtClean="0"/>
              <a:t>Anna’s  Profile</a:t>
            </a:r>
            <a:endParaRPr lang="en-US" dirty="0"/>
          </a:p>
        </p:txBody>
      </p:sp>
      <p:sp>
        <p:nvSpPr>
          <p:cNvPr id="3" name="Content Placeholder 2"/>
          <p:cNvSpPr>
            <a:spLocks noGrp="1"/>
          </p:cNvSpPr>
          <p:nvPr>
            <p:ph idx="1"/>
          </p:nvPr>
        </p:nvSpPr>
        <p:spPr>
          <a:xfrm>
            <a:off x="457200" y="1283856"/>
            <a:ext cx="8229600" cy="4793671"/>
          </a:xfrm>
        </p:spPr>
        <p:txBody>
          <a:bodyPr>
            <a:normAutofit fontScale="85000" lnSpcReduction="20000"/>
          </a:bodyPr>
          <a:lstStyle/>
          <a:p>
            <a:r>
              <a:rPr lang="en-US" dirty="0" smtClean="0"/>
              <a:t>She  comes from Ukraine and she came with his family to Greece just after the war.</a:t>
            </a:r>
          </a:p>
          <a:p>
            <a:r>
              <a:rPr lang="en-US" dirty="0" smtClean="0"/>
              <a:t>She has one brother,  older  than her. </a:t>
            </a:r>
          </a:p>
          <a:p>
            <a:r>
              <a:rPr lang="en-US" dirty="0" smtClean="0"/>
              <a:t>Her parents were teachers in Ukraine.</a:t>
            </a:r>
          </a:p>
          <a:p>
            <a:r>
              <a:rPr lang="en-US" dirty="0" smtClean="0"/>
              <a:t>Her family came to Crete because they heard that it’s easier to find a work on Crete and they found work in travel agency. They live in </a:t>
            </a:r>
            <a:r>
              <a:rPr lang="en-US" dirty="0" err="1" smtClean="0"/>
              <a:t>Sitia</a:t>
            </a:r>
            <a:r>
              <a:rPr lang="en-US" dirty="0" smtClean="0"/>
              <a:t>.</a:t>
            </a:r>
          </a:p>
          <a:p>
            <a:r>
              <a:rPr lang="en-US" dirty="0" smtClean="0"/>
              <a:t>She does not like playing with other kids due to her difficulty in communication, because she doesn’t speak Greek or English, but mostly because she has kinetic problem on her left leg due to a war injury.</a:t>
            </a:r>
          </a:p>
          <a:p>
            <a:r>
              <a:rPr lang="en-US" dirty="0" smtClean="0"/>
              <a:t>He likes to read books and to play with her brother.</a:t>
            </a:r>
          </a:p>
          <a:p>
            <a:pPr>
              <a:buNone/>
            </a:pPr>
            <a:endParaRPr lang="en-US" dirty="0" smtClean="0"/>
          </a:p>
          <a:p>
            <a:endParaRPr lang="en-US" dirty="0"/>
          </a:p>
        </p:txBody>
      </p:sp>
    </p:spTree>
    <p:extLst>
      <p:ext uri="{BB962C8B-B14F-4D97-AF65-F5344CB8AC3E}">
        <p14:creationId xmlns="" xmlns:p14="http://schemas.microsoft.com/office/powerpoint/2010/main" val="2799370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Anna’s  Profile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She likes </a:t>
            </a:r>
            <a:r>
              <a:rPr lang="en-US" dirty="0" err="1" smtClean="0"/>
              <a:t>greek</a:t>
            </a:r>
            <a:r>
              <a:rPr lang="en-US" dirty="0" smtClean="0"/>
              <a:t> weather and the sea. Very often she walks next to the seaside.</a:t>
            </a:r>
          </a:p>
          <a:p>
            <a:r>
              <a:rPr lang="en-US" dirty="0" smtClean="0"/>
              <a:t>She likes </a:t>
            </a:r>
            <a:r>
              <a:rPr lang="en-US" dirty="0" err="1" smtClean="0"/>
              <a:t>cretan</a:t>
            </a:r>
            <a:r>
              <a:rPr lang="en-US" dirty="0" smtClean="0"/>
              <a:t>  diet.</a:t>
            </a:r>
          </a:p>
          <a:p>
            <a:r>
              <a:rPr lang="en-US" dirty="0" smtClean="0"/>
              <a:t>She can play piano very well and she wants to participate in school music </a:t>
            </a:r>
            <a:r>
              <a:rPr lang="en-US" dirty="0" err="1" smtClean="0"/>
              <a:t>activitiesn</a:t>
            </a:r>
            <a:r>
              <a:rPr lang="en-US" dirty="0" smtClean="0"/>
              <a:t> soon after she is getting better  and learning some more </a:t>
            </a:r>
            <a:r>
              <a:rPr lang="en-US" dirty="0" err="1" smtClean="0"/>
              <a:t>greek</a:t>
            </a:r>
            <a:r>
              <a:rPr lang="en-US" dirty="0" smtClean="0"/>
              <a:t>.</a:t>
            </a:r>
          </a:p>
          <a:p>
            <a:r>
              <a:rPr lang="en-US" dirty="0" smtClean="0"/>
              <a:t>She looks different comparing to </a:t>
            </a:r>
            <a:r>
              <a:rPr lang="en-US" dirty="0" err="1" smtClean="0"/>
              <a:t>greek</a:t>
            </a:r>
            <a:r>
              <a:rPr lang="en-US" dirty="0" smtClean="0"/>
              <a:t> girls because of her blonde hair and as her brother sometimes she has problem with some of her classmates.</a:t>
            </a:r>
          </a:p>
          <a:p>
            <a:r>
              <a:rPr lang="en-US" dirty="0" smtClean="0"/>
              <a:t>She  wants to be in health again and she wants to study in America when she will be older.</a:t>
            </a:r>
            <a:endParaRPr lang="en-US" dirty="0"/>
          </a:p>
        </p:txBody>
      </p:sp>
    </p:spTree>
    <p:extLst>
      <p:ext uri="{BB962C8B-B14F-4D97-AF65-F5344CB8AC3E}">
        <p14:creationId xmlns="" xmlns:p14="http://schemas.microsoft.com/office/powerpoint/2010/main" val="3480917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accent6">
                    <a:lumMod val="75000"/>
                  </a:schemeClr>
                </a:solidFill>
              </a:rPr>
              <a:t>School  of  </a:t>
            </a:r>
            <a:r>
              <a:rPr lang="en-US" u="sng" dirty="0" err="1" smtClean="0">
                <a:solidFill>
                  <a:schemeClr val="accent6">
                    <a:lumMod val="75000"/>
                  </a:schemeClr>
                </a:solidFill>
              </a:rPr>
              <a:t>Palekastro</a:t>
            </a:r>
            <a:endParaRPr lang="en-US" u="sng" dirty="0">
              <a:solidFill>
                <a:schemeClr val="accent6">
                  <a:lumMod val="75000"/>
                </a:schemeClr>
              </a:solidFill>
            </a:endParaRPr>
          </a:p>
        </p:txBody>
      </p:sp>
      <p:sp>
        <p:nvSpPr>
          <p:cNvPr id="3" name="Content Placeholder 2"/>
          <p:cNvSpPr>
            <a:spLocks noGrp="1"/>
          </p:cNvSpPr>
          <p:nvPr>
            <p:ph idx="1"/>
          </p:nvPr>
        </p:nvSpPr>
        <p:spPr>
          <a:xfrm>
            <a:off x="346364" y="1967345"/>
            <a:ext cx="8229600" cy="3493799"/>
          </a:xfrm>
        </p:spPr>
        <p:txBody>
          <a:bodyPr>
            <a:normAutofit lnSpcReduction="10000"/>
          </a:bodyPr>
          <a:lstStyle/>
          <a:p>
            <a:pPr>
              <a:buNone/>
            </a:pPr>
            <a:r>
              <a:rPr lang="en-US" u="sng" dirty="0" smtClean="0"/>
              <a:t>What  have we done?</a:t>
            </a:r>
          </a:p>
          <a:p>
            <a:r>
              <a:rPr lang="en-US" dirty="0" smtClean="0"/>
              <a:t>Greek language lessons for better and faster communication, medical and </a:t>
            </a:r>
            <a:r>
              <a:rPr lang="en-US" dirty="0" err="1" smtClean="0"/>
              <a:t>psycological</a:t>
            </a:r>
            <a:r>
              <a:rPr lang="en-US" dirty="0" smtClean="0"/>
              <a:t>  support just to overcome her leg’s problem.</a:t>
            </a:r>
          </a:p>
          <a:p>
            <a:pPr>
              <a:buNone/>
            </a:pPr>
            <a:endParaRPr lang="en-US" dirty="0" smtClean="0"/>
          </a:p>
          <a:p>
            <a:r>
              <a:rPr lang="en-US" dirty="0" smtClean="0"/>
              <a:t>Giving more opportunities  to be as an equal member </a:t>
            </a:r>
            <a:r>
              <a:rPr lang="en-US" smtClean="0"/>
              <a:t>in our school </a:t>
            </a:r>
            <a:r>
              <a:rPr lang="en-US" dirty="0" smtClean="0"/>
              <a:t>society.</a:t>
            </a:r>
          </a:p>
        </p:txBody>
      </p:sp>
    </p:spTree>
    <p:extLst>
      <p:ext uri="{BB962C8B-B14F-4D97-AF65-F5344CB8AC3E}">
        <p14:creationId xmlns="" xmlns:p14="http://schemas.microsoft.com/office/powerpoint/2010/main" val="1910751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235</TotalTime>
  <Words>500</Words>
  <Application>Microsoft Office PowerPoint</Application>
  <PresentationFormat>Προβολή στην οθόνη (4:3)</PresentationFormat>
  <Paragraphs>39</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Office Theme</vt:lpstr>
      <vt:lpstr>Presentations of 3rd and 4th Persona Dolls</vt:lpstr>
      <vt:lpstr>I  AM  YURI   </vt:lpstr>
      <vt:lpstr>Yuri’s Profile</vt:lpstr>
      <vt:lpstr>Yuri’s Profile</vt:lpstr>
      <vt:lpstr>School  of  Palekastro</vt:lpstr>
      <vt:lpstr>Ι  ΑΜ    ΑΝΝΑ</vt:lpstr>
      <vt:lpstr>Anna’s  Profile</vt:lpstr>
      <vt:lpstr>Anna’s  Profile</vt:lpstr>
      <vt:lpstr>School  of  Palekastro</vt:lpstr>
      <vt:lpstr>Διαφάνεια 10</vt:lpstr>
      <vt:lpstr>Διαφάνεια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 of 1st and 2nd Persona Doll</dc:title>
  <dc:creator>Admin</dc:creator>
  <cp:lastModifiedBy>Admin</cp:lastModifiedBy>
  <cp:revision>13</cp:revision>
  <dcterms:created xsi:type="dcterms:W3CDTF">2016-02-19T06:29:27Z</dcterms:created>
  <dcterms:modified xsi:type="dcterms:W3CDTF">2016-10-11T22:40:27Z</dcterms:modified>
</cp:coreProperties>
</file>