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1" r:id="rId3"/>
    <p:sldId id="280" r:id="rId4"/>
    <p:sldId id="257" r:id="rId5"/>
    <p:sldId id="283" r:id="rId6"/>
    <p:sldId id="282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23720DD-5B6D-40BF-8493-A6B52D484E6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3384376"/>
          </a:xfrm>
        </p:spPr>
        <p:txBody>
          <a:bodyPr>
            <a:normAutofit/>
          </a:bodyPr>
          <a:lstStyle/>
          <a:p>
            <a:r>
              <a:rPr lang="tr-TR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ACTIVITIES DONE AFTER SEMINAR IN </a:t>
            </a:r>
            <a:r>
              <a:rPr lang="tr-TR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SPAIN</a:t>
            </a:r>
            <a:endParaRPr lang="tr-TR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9" descr="0a0a0060d93f827alogo_erasmus_p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5949950"/>
            <a:ext cx="15128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Bakanlik_yazi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6092824"/>
            <a:ext cx="10080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2014-ulusal-ajans-logos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256" y="6148161"/>
            <a:ext cx="12239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4357694"/>
            <a:ext cx="1560881" cy="15608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71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643050"/>
          </a:xfrm>
        </p:spPr>
        <p:txBody>
          <a:bodyPr>
            <a:noAutofit/>
          </a:bodyPr>
          <a:lstStyle/>
          <a:p>
            <a:r>
              <a:rPr lang="tr-TR" sz="3200" dirty="0" smtClean="0"/>
              <a:t>AFTER SEMINAR IN </a:t>
            </a:r>
            <a:r>
              <a:rPr lang="tr-TR" sz="3200" dirty="0" smtClean="0"/>
              <a:t>SPAIN.</a:t>
            </a:r>
            <a:endParaRPr lang="tr-TR" sz="3200" dirty="0"/>
          </a:p>
        </p:txBody>
      </p:sp>
      <p:pic>
        <p:nvPicPr>
          <p:cNvPr id="5" name="4 Resim" descr="RXYU4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3324243" cy="2564620"/>
          </a:xfrm>
          <a:prstGeom prst="rect">
            <a:avLst/>
          </a:prstGeom>
        </p:spPr>
      </p:pic>
      <p:pic>
        <p:nvPicPr>
          <p:cNvPr id="6" name="5 Resim" descr="VTYD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071942"/>
            <a:ext cx="3824309" cy="2493182"/>
          </a:xfrm>
          <a:prstGeom prst="rect">
            <a:avLst/>
          </a:prstGeom>
        </p:spPr>
      </p:pic>
      <p:pic>
        <p:nvPicPr>
          <p:cNvPr id="7" name="6 Resim" descr="WGZH5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357298"/>
            <a:ext cx="3084333" cy="249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05322"/>
          </a:xfrm>
        </p:spPr>
        <p:txBody>
          <a:bodyPr>
            <a:noAutofit/>
          </a:bodyPr>
          <a:lstStyle/>
          <a:p>
            <a:r>
              <a:rPr lang="tr-TR" sz="3600" dirty="0" smtClean="0"/>
              <a:t>AND ALSO FLAMENCO WORKSHOP.</a:t>
            </a:r>
            <a:endParaRPr lang="tr-TR" sz="3600" dirty="0"/>
          </a:p>
        </p:txBody>
      </p:sp>
      <p:pic>
        <p:nvPicPr>
          <p:cNvPr id="5" name="4 Resim" descr="GUDS5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85728"/>
            <a:ext cx="2341407" cy="3121876"/>
          </a:xfrm>
          <a:prstGeom prst="rect">
            <a:avLst/>
          </a:prstGeom>
        </p:spPr>
      </p:pic>
      <p:pic>
        <p:nvPicPr>
          <p:cNvPr id="7" name="6 Resim" descr="HYEG5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571876"/>
            <a:ext cx="2214578" cy="3121876"/>
          </a:xfrm>
          <a:prstGeom prst="rect">
            <a:avLst/>
          </a:prstGeom>
        </p:spPr>
      </p:pic>
      <p:pic>
        <p:nvPicPr>
          <p:cNvPr id="8" name="7 Resim" descr="JCXE0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785926"/>
            <a:ext cx="2341407" cy="3121876"/>
          </a:xfrm>
          <a:prstGeom prst="rect">
            <a:avLst/>
          </a:prstGeom>
        </p:spPr>
      </p:pic>
      <p:pic>
        <p:nvPicPr>
          <p:cNvPr id="9" name="8 Resim" descr="QBGV39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00438"/>
            <a:ext cx="2341407" cy="3121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64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pic>
        <p:nvPicPr>
          <p:cNvPr id="4" name="3 Resim" descr="BNHE87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00438"/>
            <a:ext cx="4191029" cy="3143272"/>
          </a:xfrm>
          <a:prstGeom prst="rect">
            <a:avLst/>
          </a:prstGeom>
        </p:spPr>
      </p:pic>
      <p:pic>
        <p:nvPicPr>
          <p:cNvPr id="5" name="4 Resim" descr="GSDY20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66"/>
            <a:ext cx="4181499" cy="3136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2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VVYL99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1785926"/>
            <a:ext cx="3699160" cy="4767462"/>
          </a:xfrm>
        </p:spPr>
      </p:pic>
      <p:pic>
        <p:nvPicPr>
          <p:cNvPr id="7" name="6 Resim" descr="HYEG5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3000396" cy="42148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WE MADE MAP OF </a:t>
            </a:r>
            <a:r>
              <a:rPr lang="tr-TR" dirty="0" smtClean="0"/>
              <a:t>SPAIN AND FAMOUS THINGS FOR SPAIN.</a:t>
            </a:r>
            <a:endParaRPr lang="tr-TR" dirty="0"/>
          </a:p>
        </p:txBody>
      </p:sp>
      <p:pic>
        <p:nvPicPr>
          <p:cNvPr id="5" name="4 Resim" descr="RBDV63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85926"/>
            <a:ext cx="8072494" cy="4732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279</TotalTime>
  <Words>27</Words>
  <Application>Microsoft Office PowerPoint</Application>
  <PresentationFormat>Ekran Gösterisi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Canlı</vt:lpstr>
      <vt:lpstr>ACTIVITIES DONE AFTER SEMINAR IN SPAIN</vt:lpstr>
      <vt:lpstr>AFTER SEMINAR IN SPAIN.</vt:lpstr>
      <vt:lpstr>AND ALSO FLAMENCO WORKSHOP.</vt:lpstr>
      <vt:lpstr>  </vt:lpstr>
      <vt:lpstr>Slayt 5</vt:lpstr>
      <vt:lpstr>WE MADE MAP OF SPAIN AND FAMOUS THINGS FOR SPAIN.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CHILD IS SPECIAL  TURKEY ACTIVITIES</dc:title>
  <dc:creator>Talatpaşa.Md.Yrd</dc:creator>
  <cp:lastModifiedBy>Talatpaşa.Md.Yrd</cp:lastModifiedBy>
  <cp:revision>42</cp:revision>
  <dcterms:created xsi:type="dcterms:W3CDTF">2015-11-07T07:30:04Z</dcterms:created>
  <dcterms:modified xsi:type="dcterms:W3CDTF">2018-05-14T12:44:58Z</dcterms:modified>
</cp:coreProperties>
</file>