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rels" ContentType="application/vnd.openxmlformats-package.relationships+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9" r:id="rId4"/>
    <p:sldId id="260" r:id="rId5"/>
    <p:sldId id="261" r:id="rId6"/>
    <p:sldId id="258" r:id="rId7"/>
    <p:sldId id="262" r:id="rId8"/>
    <p:sldId id="263" r:id="rId9"/>
    <p:sldId id="264" r:id="rId1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95" d="100"/>
          <a:sy n="95" d="100"/>
        </p:scale>
        <p:origin x="-2032" y="-12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printerSettings" Target="printerSettings/printerSettings1.bin"/><Relationship Id="rId12" Type="http://schemas.openxmlformats.org/officeDocument/2006/relationships/presProps" Target="presProps.xml"/><Relationship Id="rId13" Type="http://schemas.openxmlformats.org/officeDocument/2006/relationships/viewProps" Target="viewProps.xml"/><Relationship Id="rId14" Type="http://schemas.openxmlformats.org/officeDocument/2006/relationships/theme" Target="theme/theme1.xml"/><Relationship Id="rId15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t-EE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t-EE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2F3063-D6B5-7F48-BDE8-758C6CCF90D0}" type="datetimeFigureOut">
              <a:rPr lang="en-US" smtClean="0"/>
              <a:t>29/02/16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98CCC9-FE8D-5648-8404-7F228FFB7D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06246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t-EE" smtClean="0"/>
              <a:t>Click to edit Master text styles</a:t>
            </a:r>
          </a:p>
          <a:p>
            <a:pPr lvl="1"/>
            <a:r>
              <a:rPr lang="et-EE" smtClean="0"/>
              <a:t>Second level</a:t>
            </a:r>
          </a:p>
          <a:p>
            <a:pPr lvl="2"/>
            <a:r>
              <a:rPr lang="et-EE" smtClean="0"/>
              <a:t>Third level</a:t>
            </a:r>
          </a:p>
          <a:p>
            <a:pPr lvl="3"/>
            <a:r>
              <a:rPr lang="et-EE" smtClean="0"/>
              <a:t>Fourth level</a:t>
            </a:r>
          </a:p>
          <a:p>
            <a:pPr lvl="4"/>
            <a:r>
              <a:rPr lang="et-EE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2F3063-D6B5-7F48-BDE8-758C6CCF90D0}" type="datetimeFigureOut">
              <a:rPr lang="en-US" smtClean="0"/>
              <a:t>29/02/16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98CCC9-FE8D-5648-8404-7F228FFB7D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3416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t-EE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t-EE" smtClean="0"/>
              <a:t>Click to edit Master text styles</a:t>
            </a:r>
          </a:p>
          <a:p>
            <a:pPr lvl="1"/>
            <a:r>
              <a:rPr lang="et-EE" smtClean="0"/>
              <a:t>Second level</a:t>
            </a:r>
          </a:p>
          <a:p>
            <a:pPr lvl="2"/>
            <a:r>
              <a:rPr lang="et-EE" smtClean="0"/>
              <a:t>Third level</a:t>
            </a:r>
          </a:p>
          <a:p>
            <a:pPr lvl="3"/>
            <a:r>
              <a:rPr lang="et-EE" smtClean="0"/>
              <a:t>Fourth level</a:t>
            </a:r>
          </a:p>
          <a:p>
            <a:pPr lvl="4"/>
            <a:r>
              <a:rPr lang="et-EE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2F3063-D6B5-7F48-BDE8-758C6CCF90D0}" type="datetimeFigureOut">
              <a:rPr lang="en-US" smtClean="0"/>
              <a:t>29/02/16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98CCC9-FE8D-5648-8404-7F228FFB7D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0360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t-EE" smtClean="0"/>
              <a:t>Click to edit Master text styles</a:t>
            </a:r>
          </a:p>
          <a:p>
            <a:pPr lvl="1"/>
            <a:r>
              <a:rPr lang="et-EE" smtClean="0"/>
              <a:t>Second level</a:t>
            </a:r>
          </a:p>
          <a:p>
            <a:pPr lvl="2"/>
            <a:r>
              <a:rPr lang="et-EE" smtClean="0"/>
              <a:t>Third level</a:t>
            </a:r>
          </a:p>
          <a:p>
            <a:pPr lvl="3"/>
            <a:r>
              <a:rPr lang="et-EE" smtClean="0"/>
              <a:t>Fourth level</a:t>
            </a:r>
          </a:p>
          <a:p>
            <a:pPr lvl="4"/>
            <a:r>
              <a:rPr lang="et-EE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2F3063-D6B5-7F48-BDE8-758C6CCF90D0}" type="datetimeFigureOut">
              <a:rPr lang="en-US" smtClean="0"/>
              <a:t>29/02/16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98CCC9-FE8D-5648-8404-7F228FFB7D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80465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t-EE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t-EE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2F3063-D6B5-7F48-BDE8-758C6CCF90D0}" type="datetimeFigureOut">
              <a:rPr lang="en-US" smtClean="0"/>
              <a:t>29/02/16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98CCC9-FE8D-5648-8404-7F228FFB7D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62095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t-EE" smtClean="0"/>
              <a:t>Click to edit Master text styles</a:t>
            </a:r>
          </a:p>
          <a:p>
            <a:pPr lvl="1"/>
            <a:r>
              <a:rPr lang="et-EE" smtClean="0"/>
              <a:t>Second level</a:t>
            </a:r>
          </a:p>
          <a:p>
            <a:pPr lvl="2"/>
            <a:r>
              <a:rPr lang="et-EE" smtClean="0"/>
              <a:t>Third level</a:t>
            </a:r>
          </a:p>
          <a:p>
            <a:pPr lvl="3"/>
            <a:r>
              <a:rPr lang="et-EE" smtClean="0"/>
              <a:t>Fourth level</a:t>
            </a:r>
          </a:p>
          <a:p>
            <a:pPr lvl="4"/>
            <a:r>
              <a:rPr lang="et-EE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t-EE" smtClean="0"/>
              <a:t>Click to edit Master text styles</a:t>
            </a:r>
          </a:p>
          <a:p>
            <a:pPr lvl="1"/>
            <a:r>
              <a:rPr lang="et-EE" smtClean="0"/>
              <a:t>Second level</a:t>
            </a:r>
          </a:p>
          <a:p>
            <a:pPr lvl="2"/>
            <a:r>
              <a:rPr lang="et-EE" smtClean="0"/>
              <a:t>Third level</a:t>
            </a:r>
          </a:p>
          <a:p>
            <a:pPr lvl="3"/>
            <a:r>
              <a:rPr lang="et-EE" smtClean="0"/>
              <a:t>Fourth level</a:t>
            </a:r>
          </a:p>
          <a:p>
            <a:pPr lvl="4"/>
            <a:r>
              <a:rPr lang="et-EE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2F3063-D6B5-7F48-BDE8-758C6CCF90D0}" type="datetimeFigureOut">
              <a:rPr lang="en-US" smtClean="0"/>
              <a:t>29/02/16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98CCC9-FE8D-5648-8404-7F228FFB7D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17895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t-EE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t-EE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t-EE" smtClean="0"/>
              <a:t>Click to edit Master text styles</a:t>
            </a:r>
          </a:p>
          <a:p>
            <a:pPr lvl="1"/>
            <a:r>
              <a:rPr lang="et-EE" smtClean="0"/>
              <a:t>Second level</a:t>
            </a:r>
          </a:p>
          <a:p>
            <a:pPr lvl="2"/>
            <a:r>
              <a:rPr lang="et-EE" smtClean="0"/>
              <a:t>Third level</a:t>
            </a:r>
          </a:p>
          <a:p>
            <a:pPr lvl="3"/>
            <a:r>
              <a:rPr lang="et-EE" smtClean="0"/>
              <a:t>Fourth level</a:t>
            </a:r>
          </a:p>
          <a:p>
            <a:pPr lvl="4"/>
            <a:r>
              <a:rPr lang="et-EE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t-EE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t-EE" smtClean="0"/>
              <a:t>Click to edit Master text styles</a:t>
            </a:r>
          </a:p>
          <a:p>
            <a:pPr lvl="1"/>
            <a:r>
              <a:rPr lang="et-EE" smtClean="0"/>
              <a:t>Second level</a:t>
            </a:r>
          </a:p>
          <a:p>
            <a:pPr lvl="2"/>
            <a:r>
              <a:rPr lang="et-EE" smtClean="0"/>
              <a:t>Third level</a:t>
            </a:r>
          </a:p>
          <a:p>
            <a:pPr lvl="3"/>
            <a:r>
              <a:rPr lang="et-EE" smtClean="0"/>
              <a:t>Fourth level</a:t>
            </a:r>
          </a:p>
          <a:p>
            <a:pPr lvl="4"/>
            <a:r>
              <a:rPr lang="et-EE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2F3063-D6B5-7F48-BDE8-758C6CCF90D0}" type="datetimeFigureOut">
              <a:rPr lang="en-US" smtClean="0"/>
              <a:t>29/02/16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98CCC9-FE8D-5648-8404-7F228FFB7D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2946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2F3063-D6B5-7F48-BDE8-758C6CCF90D0}" type="datetimeFigureOut">
              <a:rPr lang="en-US" smtClean="0"/>
              <a:t>29/02/16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98CCC9-FE8D-5648-8404-7F228FFB7D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15859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2F3063-D6B5-7F48-BDE8-758C6CCF90D0}" type="datetimeFigureOut">
              <a:rPr lang="en-US" smtClean="0"/>
              <a:t>29/02/16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98CCC9-FE8D-5648-8404-7F228FFB7D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68595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t-EE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t-EE" smtClean="0"/>
              <a:t>Click to edit Master text styles</a:t>
            </a:r>
          </a:p>
          <a:p>
            <a:pPr lvl="1"/>
            <a:r>
              <a:rPr lang="et-EE" smtClean="0"/>
              <a:t>Second level</a:t>
            </a:r>
          </a:p>
          <a:p>
            <a:pPr lvl="2"/>
            <a:r>
              <a:rPr lang="et-EE" smtClean="0"/>
              <a:t>Third level</a:t>
            </a:r>
          </a:p>
          <a:p>
            <a:pPr lvl="3"/>
            <a:r>
              <a:rPr lang="et-EE" smtClean="0"/>
              <a:t>Fourth level</a:t>
            </a:r>
          </a:p>
          <a:p>
            <a:pPr lvl="4"/>
            <a:r>
              <a:rPr lang="et-EE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t-EE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2F3063-D6B5-7F48-BDE8-758C6CCF90D0}" type="datetimeFigureOut">
              <a:rPr lang="en-US" smtClean="0"/>
              <a:t>29/02/16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98CCC9-FE8D-5648-8404-7F228FFB7D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29702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t-EE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t-EE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2F3063-D6B5-7F48-BDE8-758C6CCF90D0}" type="datetimeFigureOut">
              <a:rPr lang="en-US" smtClean="0"/>
              <a:t>29/02/16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98CCC9-FE8D-5648-8404-7F228FFB7D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69193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t-EE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t-EE" smtClean="0"/>
              <a:t>Click to edit Master text styles</a:t>
            </a:r>
          </a:p>
          <a:p>
            <a:pPr lvl="1"/>
            <a:r>
              <a:rPr lang="et-EE" smtClean="0"/>
              <a:t>Second level</a:t>
            </a:r>
          </a:p>
          <a:p>
            <a:pPr lvl="2"/>
            <a:r>
              <a:rPr lang="et-EE" smtClean="0"/>
              <a:t>Third level</a:t>
            </a:r>
          </a:p>
          <a:p>
            <a:pPr lvl="3"/>
            <a:r>
              <a:rPr lang="et-EE" smtClean="0"/>
              <a:t>Fourth level</a:t>
            </a:r>
          </a:p>
          <a:p>
            <a:pPr lvl="4"/>
            <a:r>
              <a:rPr lang="et-EE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2F3063-D6B5-7F48-BDE8-758C6CCF90D0}" type="datetimeFigureOut">
              <a:rPr lang="en-US" smtClean="0"/>
              <a:t>29/02/16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98CCC9-FE8D-5648-8404-7F228FFB7D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85381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g"/><Relationship Id="rId3" Type="http://schemas.openxmlformats.org/officeDocument/2006/relationships/image" Target="../media/image2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Presentation about 1 and 2 </a:t>
            </a:r>
            <a:r>
              <a:rPr lang="en-US" smtClean="0"/>
              <a:t>Persona Doll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Seminar in Italy, </a:t>
            </a:r>
            <a:r>
              <a:rPr lang="en-US" dirty="0" err="1" smtClean="0"/>
              <a:t>Battipaglia</a:t>
            </a:r>
            <a:r>
              <a:rPr lang="en-US" dirty="0" smtClean="0"/>
              <a:t> </a:t>
            </a:r>
          </a:p>
          <a:p>
            <a:r>
              <a:rPr lang="en-US" dirty="0" smtClean="0"/>
              <a:t>14.03 – 16.03.2016</a:t>
            </a:r>
            <a:endParaRPr lang="en-US" dirty="0"/>
          </a:p>
        </p:txBody>
      </p:sp>
      <p:pic>
        <p:nvPicPr>
          <p:cNvPr id="4" name="Picture 3" descr="lasteaia logo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7787" y="452181"/>
            <a:ext cx="2655574" cy="1678244"/>
          </a:xfrm>
          <a:prstGeom prst="rect">
            <a:avLst/>
          </a:prstGeom>
        </p:spPr>
      </p:pic>
      <p:pic>
        <p:nvPicPr>
          <p:cNvPr id="5" name="Picture 4" descr="EU flag-Erasmus+_vect_POS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5689" y="791571"/>
            <a:ext cx="3104148" cy="886674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946323" y="5987863"/>
            <a:ext cx="51627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Erasmus+ project 2015 – 2018 “Every child is special”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52124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THIS IS PEETER</a:t>
            </a:r>
            <a:endParaRPr lang="en-US" dirty="0"/>
          </a:p>
        </p:txBody>
      </p:sp>
      <p:pic>
        <p:nvPicPr>
          <p:cNvPr id="6" name="Content Placeholder 5" descr="IMG_0401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71221" r="-71221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52023376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He likes to spend his time in computer playing different computer games.</a:t>
            </a:r>
          </a:p>
          <a:p>
            <a:r>
              <a:rPr lang="en-US" dirty="0" smtClean="0"/>
              <a:t>He does not like any sport activity or playing outside.</a:t>
            </a:r>
          </a:p>
          <a:p>
            <a:r>
              <a:rPr lang="en-US" dirty="0" smtClean="0"/>
              <a:t>He has not the best social skills and therefore it is difficult for him to find friends and to communicate with others.</a:t>
            </a:r>
          </a:p>
          <a:p>
            <a:r>
              <a:rPr lang="en-US" dirty="0" smtClean="0"/>
              <a:t>He likes sweets and sandwiches – he likes to eat them in his room. He does not like to eat round table with his parents.</a:t>
            </a:r>
          </a:p>
          <a:p>
            <a:r>
              <a:rPr lang="en-US" dirty="0" smtClean="0"/>
              <a:t>He is afraid to perform in front of others.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10064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He has bigger bodybuilding.</a:t>
            </a:r>
          </a:p>
          <a:p>
            <a:r>
              <a:rPr lang="en-US" dirty="0" smtClean="0"/>
              <a:t>He is physically weak – he is not able and does not wish to participate in any sport activity.</a:t>
            </a:r>
          </a:p>
          <a:p>
            <a:r>
              <a:rPr lang="en-US" dirty="0" smtClean="0"/>
              <a:t>Parents have visited a doctor and have decided to change his habits.</a:t>
            </a:r>
          </a:p>
          <a:p>
            <a:r>
              <a:rPr lang="en-US" dirty="0" smtClean="0"/>
              <a:t>He is now allowed to spend time in computer only 30 minutes per day. This is possible only when he spends at least 30 minutes outside playing.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616114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u="sng" dirty="0" smtClean="0"/>
              <a:t>What we have done?</a:t>
            </a:r>
          </a:p>
          <a:p>
            <a:r>
              <a:rPr lang="en-US" dirty="0" smtClean="0"/>
              <a:t>We have talked with children about rules that children have at home</a:t>
            </a:r>
          </a:p>
          <a:p>
            <a:r>
              <a:rPr lang="en-US" dirty="0" smtClean="0"/>
              <a:t>Spending too much time in computer and that he has not any friends therefore.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550189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THIS IS </a:t>
            </a:r>
            <a:r>
              <a:rPr lang="en-US" dirty="0" smtClean="0"/>
              <a:t>IBRAHIM</a:t>
            </a:r>
            <a:endParaRPr lang="en-US" dirty="0"/>
          </a:p>
        </p:txBody>
      </p:sp>
      <p:pic>
        <p:nvPicPr>
          <p:cNvPr id="4" name="Content Placeholder 3" descr="IMG_0394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71221" r="-71221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03202854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Ibrahim was born in North-</a:t>
            </a:r>
            <a:r>
              <a:rPr lang="en-US" dirty="0" err="1" smtClean="0"/>
              <a:t>Africas</a:t>
            </a:r>
            <a:r>
              <a:rPr lang="en-US" dirty="0" smtClean="0"/>
              <a:t> country </a:t>
            </a:r>
            <a:r>
              <a:rPr lang="en-US" dirty="0" err="1" smtClean="0"/>
              <a:t>Liibüa</a:t>
            </a:r>
            <a:r>
              <a:rPr lang="en-US" dirty="0" smtClean="0"/>
              <a:t>. </a:t>
            </a:r>
          </a:p>
          <a:p>
            <a:r>
              <a:rPr lang="en-US" dirty="0" smtClean="0"/>
              <a:t>They are </a:t>
            </a:r>
            <a:r>
              <a:rPr lang="en-US" dirty="0" err="1" smtClean="0"/>
              <a:t>moslems</a:t>
            </a:r>
            <a:r>
              <a:rPr lang="en-US" dirty="0" smtClean="0"/>
              <a:t> and they follow </a:t>
            </a:r>
            <a:r>
              <a:rPr lang="en-US" dirty="0" err="1" smtClean="0"/>
              <a:t>islamic</a:t>
            </a:r>
            <a:r>
              <a:rPr lang="en-US" dirty="0" smtClean="0"/>
              <a:t> traditions.</a:t>
            </a:r>
          </a:p>
          <a:p>
            <a:r>
              <a:rPr lang="en-US" dirty="0" smtClean="0"/>
              <a:t>He speaks </a:t>
            </a:r>
            <a:r>
              <a:rPr lang="en-US" dirty="0" err="1" smtClean="0"/>
              <a:t>arabic</a:t>
            </a:r>
            <a:r>
              <a:rPr lang="en-US" dirty="0"/>
              <a:t> </a:t>
            </a:r>
            <a:r>
              <a:rPr lang="en-US" dirty="0" smtClean="0"/>
              <a:t>and a little </a:t>
            </a:r>
            <a:r>
              <a:rPr lang="en-US" dirty="0" err="1" smtClean="0"/>
              <a:t>estonian</a:t>
            </a:r>
            <a:r>
              <a:rPr lang="en-US" dirty="0" smtClean="0"/>
              <a:t> language</a:t>
            </a:r>
          </a:p>
          <a:p>
            <a:r>
              <a:rPr lang="en-US" dirty="0" smtClean="0"/>
              <a:t>It is </a:t>
            </a:r>
            <a:r>
              <a:rPr lang="en-US" dirty="0" err="1" smtClean="0"/>
              <a:t>diffucult</a:t>
            </a:r>
            <a:r>
              <a:rPr lang="en-US" dirty="0" smtClean="0"/>
              <a:t> for him to speak </a:t>
            </a:r>
            <a:r>
              <a:rPr lang="en-US" dirty="0" err="1" smtClean="0"/>
              <a:t>estonian</a:t>
            </a:r>
            <a:r>
              <a:rPr lang="en-US" dirty="0" smtClean="0"/>
              <a:t> and to communicate with others also to understand what is happening in kindergarten.</a:t>
            </a:r>
          </a:p>
          <a:p>
            <a:r>
              <a:rPr lang="en-US" dirty="0" smtClean="0"/>
              <a:t>He does not like snow and could weather.</a:t>
            </a:r>
          </a:p>
          <a:p>
            <a:r>
              <a:rPr lang="en-US" dirty="0" smtClean="0"/>
              <a:t>He likes to read books and to play with boys from his country.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937082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He likes food with chicken and different vegetable salads.</a:t>
            </a:r>
          </a:p>
          <a:p>
            <a:r>
              <a:rPr lang="en-US" dirty="0" smtClean="0"/>
              <a:t>He likes sweets and fruits.</a:t>
            </a:r>
          </a:p>
          <a:p>
            <a:r>
              <a:rPr lang="en-US" dirty="0" smtClean="0"/>
              <a:t>He does not like </a:t>
            </a:r>
            <a:r>
              <a:rPr lang="en-US" dirty="0" err="1" smtClean="0"/>
              <a:t>estonian</a:t>
            </a:r>
            <a:r>
              <a:rPr lang="en-US" dirty="0" smtClean="0"/>
              <a:t> food, specially potatoes and sauce.</a:t>
            </a:r>
          </a:p>
          <a:p>
            <a:r>
              <a:rPr lang="en-US" dirty="0" smtClean="0"/>
              <a:t>He is afraid of dark and loud </a:t>
            </a:r>
            <a:r>
              <a:rPr lang="en-US" dirty="0" err="1" smtClean="0"/>
              <a:t>noices</a:t>
            </a:r>
            <a:r>
              <a:rPr lang="en-US" dirty="0" smtClean="0"/>
              <a:t>.</a:t>
            </a:r>
          </a:p>
          <a:p>
            <a:r>
              <a:rPr lang="en-US" dirty="0" smtClean="0"/>
              <a:t>He can sing very well.</a:t>
            </a:r>
          </a:p>
          <a:p>
            <a:r>
              <a:rPr lang="en-US" dirty="0" smtClean="0"/>
              <a:t>In </a:t>
            </a:r>
            <a:r>
              <a:rPr lang="en-US" dirty="0" err="1" smtClean="0"/>
              <a:t>Ibrahims</a:t>
            </a:r>
            <a:r>
              <a:rPr lang="en-US" dirty="0" smtClean="0"/>
              <a:t> home country is taking place a </a:t>
            </a:r>
            <a:r>
              <a:rPr lang="en-US" dirty="0"/>
              <a:t>c</a:t>
            </a:r>
            <a:r>
              <a:rPr lang="en-US" dirty="0" smtClean="0"/>
              <a:t>ivil war, therefore his family escaped to Europe.</a:t>
            </a:r>
          </a:p>
          <a:p>
            <a:r>
              <a:rPr lang="en-US" dirty="0" smtClean="0"/>
              <a:t>They have lived in Estonia for  a year.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091723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Now they live in a rental apartment.</a:t>
            </a:r>
          </a:p>
          <a:p>
            <a:r>
              <a:rPr lang="en-US" dirty="0" smtClean="0"/>
              <a:t>His father was in </a:t>
            </a:r>
            <a:r>
              <a:rPr lang="en-US" dirty="0" err="1" smtClean="0"/>
              <a:t>Liibüa</a:t>
            </a:r>
            <a:r>
              <a:rPr lang="en-US" dirty="0" smtClean="0"/>
              <a:t> a doctor and mother worked in library.</a:t>
            </a:r>
          </a:p>
          <a:p>
            <a:r>
              <a:rPr lang="en-US" dirty="0" smtClean="0"/>
              <a:t>His father is not able to find a job here and therefore it is very difficult for the family.</a:t>
            </a:r>
          </a:p>
          <a:p>
            <a:r>
              <a:rPr lang="en-US" dirty="0" smtClean="0"/>
              <a:t>Ibrahim struggles in kindergarten to find friends and to communicate with others.</a:t>
            </a:r>
          </a:p>
          <a:p>
            <a:r>
              <a:rPr lang="en-US" dirty="0" smtClean="0"/>
              <a:t>He wears different clothes than others.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075134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106</TotalTime>
  <Words>419</Words>
  <Application>Microsoft Macintosh PowerPoint</Application>
  <PresentationFormat>On-screen Show (4:3)</PresentationFormat>
  <Paragraphs>36</Paragraphs>
  <Slides>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Office Theme</vt:lpstr>
      <vt:lpstr>Presentation about 1 and 2 Persona Doll</vt:lpstr>
      <vt:lpstr>THIS IS PEETER</vt:lpstr>
      <vt:lpstr>PowerPoint Presentation</vt:lpstr>
      <vt:lpstr>PowerPoint Presentation</vt:lpstr>
      <vt:lpstr>PowerPoint Presentation</vt:lpstr>
      <vt:lpstr>THIS IS IBRAHIM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Supporting children individuality</dc:title>
  <dc:creator>Marilyn Palla</dc:creator>
  <cp:lastModifiedBy>Marilyn Palla</cp:lastModifiedBy>
  <cp:revision>12</cp:revision>
  <dcterms:created xsi:type="dcterms:W3CDTF">2016-02-19T06:29:27Z</dcterms:created>
  <dcterms:modified xsi:type="dcterms:W3CDTF">2016-02-29T13:37:56Z</dcterms:modified>
</cp:coreProperties>
</file>