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8" r:id="rId5"/>
    <p:sldId id="262" r:id="rId6"/>
    <p:sldId id="263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D6D-82EC-473A-89FD-F15EB63AC5E2}" type="datetimeFigureOut">
              <a:rPr lang="bg-BG" smtClean="0"/>
              <a:t>21.5.2017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FE1-C8B9-4F2B-94D4-923E45634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065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D6D-82EC-473A-89FD-F15EB63AC5E2}" type="datetimeFigureOut">
              <a:rPr lang="bg-BG" smtClean="0"/>
              <a:t>21.5.2017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FE1-C8B9-4F2B-94D4-923E45634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959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D6D-82EC-473A-89FD-F15EB63AC5E2}" type="datetimeFigureOut">
              <a:rPr lang="bg-BG" smtClean="0"/>
              <a:t>21.5.2017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FE1-C8B9-4F2B-94D4-923E45634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316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D6D-82EC-473A-89FD-F15EB63AC5E2}" type="datetimeFigureOut">
              <a:rPr lang="bg-BG" smtClean="0"/>
              <a:t>21.5.2017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FE1-C8B9-4F2B-94D4-923E45634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403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D6D-82EC-473A-89FD-F15EB63AC5E2}" type="datetimeFigureOut">
              <a:rPr lang="bg-BG" smtClean="0"/>
              <a:t>21.5.2017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FE1-C8B9-4F2B-94D4-923E45634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137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D6D-82EC-473A-89FD-F15EB63AC5E2}" type="datetimeFigureOut">
              <a:rPr lang="bg-BG" smtClean="0"/>
              <a:t>21.5.2017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FE1-C8B9-4F2B-94D4-923E45634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618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D6D-82EC-473A-89FD-F15EB63AC5E2}" type="datetimeFigureOut">
              <a:rPr lang="bg-BG" smtClean="0"/>
              <a:t>21.5.2017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FE1-C8B9-4F2B-94D4-923E45634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588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D6D-82EC-473A-89FD-F15EB63AC5E2}" type="datetimeFigureOut">
              <a:rPr lang="bg-BG" smtClean="0"/>
              <a:t>21.5.2017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FE1-C8B9-4F2B-94D4-923E45634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2080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D6D-82EC-473A-89FD-F15EB63AC5E2}" type="datetimeFigureOut">
              <a:rPr lang="bg-BG" smtClean="0"/>
              <a:t>21.5.2017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FE1-C8B9-4F2B-94D4-923E45634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527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D6D-82EC-473A-89FD-F15EB63AC5E2}" type="datetimeFigureOut">
              <a:rPr lang="bg-BG" smtClean="0"/>
              <a:t>21.5.2017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FE1-C8B9-4F2B-94D4-923E45634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613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FD6D-82EC-473A-89FD-F15EB63AC5E2}" type="datetimeFigureOut">
              <a:rPr lang="bg-BG" smtClean="0"/>
              <a:t>21.5.2017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7FE1-C8B9-4F2B-94D4-923E45634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2280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5FD6D-82EC-473A-89FD-F15EB63AC5E2}" type="datetimeFigureOut">
              <a:rPr lang="bg-BG" smtClean="0"/>
              <a:t>21.5.2017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7FE1-C8B9-4F2B-94D4-923E456344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26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-14986" y="-22626"/>
            <a:ext cx="9144000" cy="212365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Fourth</a:t>
            </a:r>
            <a:r>
              <a:rPr lang="en-US" sz="6600" b="1" dirty="0" smtClean="0"/>
              <a:t> Persona Doll</a:t>
            </a:r>
          </a:p>
          <a:p>
            <a:pPr algn="ctr"/>
            <a:endParaRPr lang="bg-BG" sz="6600" b="1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-14986" y="2137481"/>
            <a:ext cx="91440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Project "Every child is special"</a:t>
            </a:r>
            <a:endParaRPr lang="bg-BG" sz="4800" b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56856"/>
            <a:ext cx="2420446" cy="490894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55" y="3031416"/>
            <a:ext cx="2645318" cy="3741773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10959"/>
            <a:ext cx="17748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8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r="24688"/>
          <a:stretch/>
        </p:blipFill>
        <p:spPr>
          <a:xfrm>
            <a:off x="2339752" y="0"/>
            <a:ext cx="4786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0" y="33327"/>
            <a:ext cx="91440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ALISA</a:t>
            </a:r>
            <a:endParaRPr lang="bg-BG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203002" y="1700808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err="1"/>
              <a:t>Age</a:t>
            </a:r>
            <a:r>
              <a:rPr lang="bg-BG" sz="3200" dirty="0"/>
              <a:t>: 5 </a:t>
            </a:r>
            <a:r>
              <a:rPr lang="bg-BG" sz="3200" dirty="0" err="1"/>
              <a:t>years</a:t>
            </a:r>
            <a:r>
              <a:rPr lang="bg-BG" sz="3200" dirty="0"/>
              <a:t/>
            </a:r>
            <a:br>
              <a:rPr lang="bg-BG" sz="3200" dirty="0"/>
            </a:br>
            <a:r>
              <a:rPr lang="bg-BG" sz="3200" b="1" dirty="0" err="1"/>
              <a:t>Gender</a:t>
            </a:r>
            <a:r>
              <a:rPr lang="bg-BG" sz="3200" b="1" dirty="0"/>
              <a:t>:</a:t>
            </a:r>
            <a:r>
              <a:rPr lang="bg-BG" sz="3200" dirty="0"/>
              <a:t> </a:t>
            </a:r>
            <a:r>
              <a:rPr lang="bg-BG" sz="3200" dirty="0" err="1"/>
              <a:t>Female</a:t>
            </a:r>
            <a:r>
              <a:rPr lang="bg-BG" sz="3200" dirty="0"/>
              <a:t/>
            </a:r>
            <a:br>
              <a:rPr lang="bg-BG" sz="3200" dirty="0"/>
            </a:br>
            <a:r>
              <a:rPr lang="bg-BG" sz="3200" b="1" dirty="0" err="1"/>
              <a:t>Physical</a:t>
            </a:r>
            <a:r>
              <a:rPr lang="bg-BG" sz="3200" b="1" dirty="0"/>
              <a:t> </a:t>
            </a:r>
            <a:r>
              <a:rPr lang="bg-BG" sz="3200" b="1" dirty="0" err="1"/>
              <a:t>feature</a:t>
            </a:r>
            <a:r>
              <a:rPr lang="bg-BG" sz="3200" b="1" dirty="0"/>
              <a:t>:</a:t>
            </a:r>
            <a:r>
              <a:rPr lang="bg-BG" sz="3200" dirty="0"/>
              <a:t> </a:t>
            </a:r>
            <a:r>
              <a:rPr lang="en-US" sz="3200" dirty="0" smtClean="0"/>
              <a:t>a </a:t>
            </a:r>
            <a:r>
              <a:rPr lang="en-US" sz="3200" dirty="0"/>
              <a:t>l</a:t>
            </a:r>
            <a:r>
              <a:rPr lang="en-US" sz="3200" dirty="0" smtClean="0"/>
              <a:t>ight </a:t>
            </a:r>
            <a:r>
              <a:rPr lang="en-US" sz="3200" dirty="0"/>
              <a:t>skin, face covered with freckles, green </a:t>
            </a:r>
            <a:r>
              <a:rPr lang="en-US" sz="3200" dirty="0" smtClean="0"/>
              <a:t>eyes, red </a:t>
            </a:r>
            <a:r>
              <a:rPr lang="en-US" sz="3200" dirty="0"/>
              <a:t>hair</a:t>
            </a:r>
            <a:r>
              <a:rPr lang="bg-BG" sz="3200" dirty="0"/>
              <a:t/>
            </a:r>
            <a:br>
              <a:rPr lang="bg-BG" sz="3200" dirty="0"/>
            </a:br>
            <a:r>
              <a:rPr lang="bg-BG" sz="3200" b="1" dirty="0"/>
              <a:t>Family:</a:t>
            </a:r>
            <a:r>
              <a:rPr lang="bg-BG" sz="3200" dirty="0"/>
              <a:t> </a:t>
            </a:r>
            <a:r>
              <a:rPr lang="en-US" sz="3200" dirty="0"/>
              <a:t>Mother and father - Irish, the profession of parents - programmers, </a:t>
            </a:r>
            <a:r>
              <a:rPr lang="en-US" sz="3200" dirty="0" smtClean="0"/>
              <a:t>Alisa </a:t>
            </a:r>
            <a:r>
              <a:rPr lang="en-US" sz="3200" dirty="0"/>
              <a:t>has 10 years old brother. The father </a:t>
            </a:r>
            <a:r>
              <a:rPr lang="en-US" sz="3200" dirty="0" smtClean="0"/>
              <a:t>plays the Scottish </a:t>
            </a:r>
            <a:r>
              <a:rPr lang="en-US" sz="3200" dirty="0"/>
              <a:t>bagpipe, and during the holidays dresses a kilt - a Scottish skirt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37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435025" y="908720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/>
              <a:t>Background</a:t>
            </a:r>
            <a:r>
              <a:rPr lang="bg-BG" sz="3200" b="1" dirty="0" smtClean="0"/>
              <a:t>:</a:t>
            </a:r>
            <a:r>
              <a:rPr lang="en-US" sz="3200" b="1" dirty="0" smtClean="0"/>
              <a:t> </a:t>
            </a:r>
            <a:r>
              <a:rPr lang="en-US" sz="3200" dirty="0"/>
              <a:t>So far </a:t>
            </a:r>
            <a:r>
              <a:rPr lang="en-US" sz="3200" dirty="0" smtClean="0"/>
              <a:t>Alisa </a:t>
            </a:r>
            <a:r>
              <a:rPr lang="en-US" sz="3200" dirty="0"/>
              <a:t>has lived in Inverness, a </a:t>
            </a:r>
            <a:r>
              <a:rPr lang="en-US" sz="3200" dirty="0" smtClean="0"/>
              <a:t>town </a:t>
            </a:r>
            <a:r>
              <a:rPr lang="en-US" sz="3200" dirty="0"/>
              <a:t>in northeast Scotland. Inverness is located around the estuary of the River Ness. Here lies the large </a:t>
            </a:r>
            <a:r>
              <a:rPr lang="en-US" sz="3200" dirty="0" smtClean="0"/>
              <a:t>lake </a:t>
            </a:r>
            <a:r>
              <a:rPr lang="en-US" sz="3200" dirty="0"/>
              <a:t>Loch Ness, known all over the world, with the underwater creature - the Nessie monster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smtClean="0"/>
              <a:t>Alisa </a:t>
            </a:r>
            <a:r>
              <a:rPr lang="en-US" sz="3200" dirty="0"/>
              <a:t>has attended kindergarten. Her beloved teacher loved to repeat: "Learn to think</a:t>
            </a:r>
            <a:r>
              <a:rPr lang="en-US" sz="3200" dirty="0" smtClean="0"/>
              <a:t>!“</a:t>
            </a:r>
          </a:p>
        </p:txBody>
      </p:sp>
    </p:spTree>
    <p:extLst>
      <p:ext uri="{BB962C8B-B14F-4D97-AF65-F5344CB8AC3E}">
        <p14:creationId xmlns:p14="http://schemas.microsoft.com/office/powerpoint/2010/main" val="16807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245865" y="511572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family moved to Bulgaria on the advice of the doctors. </a:t>
            </a:r>
            <a:r>
              <a:rPr lang="en-US" sz="3200" dirty="0" smtClean="0"/>
              <a:t>The </a:t>
            </a:r>
            <a:r>
              <a:rPr lang="en-US" sz="3200" dirty="0"/>
              <a:t>air in Scotland is of increased humidity. Specialists recommend parents seek a country with a warmer and more dry climate,</a:t>
            </a:r>
            <a:br>
              <a:rPr lang="en-US" sz="3200" dirty="0"/>
            </a:br>
            <a:r>
              <a:rPr lang="en-US" sz="3200" dirty="0"/>
              <a:t>because of lung problems Alisa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She </a:t>
            </a:r>
            <a:r>
              <a:rPr lang="en-US" sz="3200" dirty="0"/>
              <a:t>sometimes gets seizures and to ease her breathing, she uses an inhaler. She did not part with it, even when sleeping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Alisa </a:t>
            </a:r>
            <a:r>
              <a:rPr lang="en-US" sz="3200" dirty="0"/>
              <a:t>almost always wears sunglasses. </a:t>
            </a:r>
            <a:r>
              <a:rPr lang="en-US" sz="3200" dirty="0" smtClean="0"/>
              <a:t>They protect </a:t>
            </a:r>
            <a:r>
              <a:rPr lang="en-US" sz="3200" dirty="0"/>
              <a:t>her eyes. They are very sensitive to direct sunlight and the bright rays dazzle </a:t>
            </a:r>
            <a:r>
              <a:rPr lang="en-US" sz="3200" dirty="0" smtClean="0"/>
              <a:t>her.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2612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07525" y="188640"/>
            <a:ext cx="83529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b="1" dirty="0" err="1"/>
              <a:t>Where</a:t>
            </a:r>
            <a:r>
              <a:rPr lang="bg-BG" sz="3200" b="1" dirty="0"/>
              <a:t> she lives:</a:t>
            </a:r>
            <a:r>
              <a:rPr lang="bg-BG" sz="3200" dirty="0"/>
              <a:t> </a:t>
            </a:r>
            <a:r>
              <a:rPr lang="en-US" sz="3200" dirty="0"/>
              <a:t>In the house for rent, at the foot of </a:t>
            </a:r>
            <a:r>
              <a:rPr lang="en-US" sz="3200" dirty="0" err="1" smtClean="0"/>
              <a:t>Ilchov</a:t>
            </a:r>
            <a:r>
              <a:rPr lang="en-US" sz="3200" dirty="0"/>
              <a:t> Hill. </a:t>
            </a:r>
            <a:r>
              <a:rPr lang="en-US" sz="3200" dirty="0" smtClean="0"/>
              <a:t>She </a:t>
            </a:r>
            <a:r>
              <a:rPr lang="en-US" sz="3200" dirty="0"/>
              <a:t>has a private room</a:t>
            </a:r>
            <a:r>
              <a:rPr lang="en-US" sz="3200" dirty="0" smtClean="0"/>
              <a:t>.</a:t>
            </a:r>
          </a:p>
          <a:p>
            <a:r>
              <a:rPr lang="bg-BG" sz="3200" b="1" dirty="0" err="1" smtClean="0"/>
              <a:t>What</a:t>
            </a:r>
            <a:r>
              <a:rPr lang="bg-BG" sz="3200" b="1" dirty="0" smtClean="0"/>
              <a:t> </a:t>
            </a:r>
            <a:r>
              <a:rPr lang="bg-BG" sz="3200" b="1" dirty="0"/>
              <a:t>she </a:t>
            </a:r>
            <a:r>
              <a:rPr lang="bg-BG" sz="3200" b="1" dirty="0" err="1"/>
              <a:t>likes</a:t>
            </a:r>
            <a:r>
              <a:rPr lang="bg-BG" sz="3200" b="1" dirty="0"/>
              <a:t> to </a:t>
            </a:r>
            <a:r>
              <a:rPr lang="bg-BG" sz="3200" b="1" dirty="0" err="1" smtClean="0"/>
              <a:t>do</a:t>
            </a:r>
            <a:r>
              <a:rPr lang="bg-BG" sz="3200" b="1" dirty="0" smtClean="0"/>
              <a:t>:</a:t>
            </a:r>
            <a:r>
              <a:rPr lang="en-US" sz="3200" b="1" dirty="0" smtClean="0"/>
              <a:t> </a:t>
            </a:r>
            <a:r>
              <a:rPr lang="en-US" sz="3200" dirty="0"/>
              <a:t>Walk around the hill in the morning when the air is fresh; </a:t>
            </a:r>
            <a:r>
              <a:rPr lang="en-US" sz="3200" dirty="0" smtClean="0"/>
              <a:t>play </a:t>
            </a:r>
            <a:r>
              <a:rPr lang="en-US" sz="3200" dirty="0"/>
              <a:t>outside; </a:t>
            </a:r>
            <a:r>
              <a:rPr lang="en-US" sz="3200" dirty="0" smtClean="0"/>
              <a:t>to </a:t>
            </a:r>
            <a:r>
              <a:rPr lang="en-US" sz="3200" dirty="0"/>
              <a:t>swim in the pool of the yard. She loves parents to </a:t>
            </a:r>
            <a:r>
              <a:rPr lang="en-US" sz="3200" dirty="0" smtClean="0"/>
              <a:t>read her fairy </a:t>
            </a:r>
            <a:r>
              <a:rPr lang="en-US" sz="3200" dirty="0"/>
              <a:t>tales, </a:t>
            </a:r>
            <a:r>
              <a:rPr lang="en-US" sz="3200" dirty="0" smtClean="0"/>
              <a:t>for magicians</a:t>
            </a:r>
            <a:r>
              <a:rPr lang="en-US" sz="3200" dirty="0"/>
              <a:t>, </a:t>
            </a:r>
            <a:r>
              <a:rPr lang="en-US" sz="3200" dirty="0" smtClean="0"/>
              <a:t>for fictional </a:t>
            </a:r>
            <a:r>
              <a:rPr lang="en-US" sz="3200" dirty="0"/>
              <a:t>beings.</a:t>
            </a:r>
            <a:r>
              <a:rPr lang="bg-BG" sz="3200" dirty="0" smtClean="0"/>
              <a:t> </a:t>
            </a:r>
            <a:endParaRPr lang="en-US" sz="3200" dirty="0" smtClean="0"/>
          </a:p>
          <a:p>
            <a:r>
              <a:rPr lang="bg-BG" sz="3200" b="1" dirty="0" smtClean="0"/>
              <a:t>Languages </a:t>
            </a:r>
            <a:r>
              <a:rPr lang="bg-BG" sz="3200" b="1" dirty="0"/>
              <a:t>that she </a:t>
            </a:r>
            <a:r>
              <a:rPr lang="bg-BG" sz="3200" b="1" dirty="0" err="1"/>
              <a:t>speaks</a:t>
            </a:r>
            <a:r>
              <a:rPr lang="bg-BG" sz="3200" b="1" dirty="0"/>
              <a:t>:</a:t>
            </a:r>
            <a:r>
              <a:rPr lang="bg-BG" sz="3200" dirty="0"/>
              <a:t> </a:t>
            </a:r>
            <a:r>
              <a:rPr lang="en-US" sz="3200" dirty="0"/>
              <a:t>Only </a:t>
            </a:r>
            <a:r>
              <a:rPr lang="en-US" sz="3200" dirty="0" smtClean="0"/>
              <a:t>English. She </a:t>
            </a:r>
            <a:r>
              <a:rPr lang="en-US" sz="3200" dirty="0"/>
              <a:t>does not understand a single Bulgarian </a:t>
            </a:r>
            <a:r>
              <a:rPr lang="en-US" sz="3200" dirty="0" smtClean="0"/>
              <a:t>word.</a:t>
            </a:r>
          </a:p>
          <a:p>
            <a:r>
              <a:rPr lang="bg-BG" sz="3200" b="1" dirty="0" err="1" smtClean="0"/>
              <a:t>She</a:t>
            </a:r>
            <a:r>
              <a:rPr lang="bg-BG" sz="3200" b="1" dirty="0" smtClean="0"/>
              <a:t> </a:t>
            </a:r>
            <a:r>
              <a:rPr lang="bg-BG" sz="3200" b="1" dirty="0" err="1"/>
              <a:t>does</a:t>
            </a:r>
            <a:r>
              <a:rPr lang="bg-BG" sz="3200" b="1" dirty="0"/>
              <a:t> with </a:t>
            </a:r>
            <a:r>
              <a:rPr lang="bg-BG" sz="3200" b="1" dirty="0" err="1"/>
              <a:t>ease</a:t>
            </a:r>
            <a:r>
              <a:rPr lang="bg-BG" sz="3200" b="1" dirty="0"/>
              <a:t> / </a:t>
            </a:r>
            <a:r>
              <a:rPr lang="bg-BG" sz="3200" b="1" dirty="0" err="1"/>
              <a:t>dislikes</a:t>
            </a:r>
            <a:r>
              <a:rPr lang="bg-BG" sz="3200" b="1" dirty="0"/>
              <a:t>:</a:t>
            </a:r>
            <a:r>
              <a:rPr lang="bg-BG" sz="3200" dirty="0"/>
              <a:t> </a:t>
            </a:r>
            <a:r>
              <a:rPr lang="en-US" sz="3200" dirty="0"/>
              <a:t>She sings Irish songs with pleasure, especially when her father </a:t>
            </a:r>
            <a:r>
              <a:rPr lang="en-US" sz="3200" dirty="0" smtClean="0"/>
              <a:t>plays </a:t>
            </a:r>
            <a:r>
              <a:rPr lang="en-US" sz="3200" dirty="0"/>
              <a:t>the bagpiper; </a:t>
            </a:r>
            <a:r>
              <a:rPr lang="en-US" sz="3200" dirty="0" smtClean="0"/>
              <a:t>she </a:t>
            </a:r>
            <a:r>
              <a:rPr lang="en-US" sz="3200" dirty="0"/>
              <a:t>loves insects - she has a herbarium of a variety of bugs.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37174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06163" y="1052736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b="1" dirty="0" err="1"/>
              <a:t>What</a:t>
            </a:r>
            <a:r>
              <a:rPr lang="bg-BG" sz="3200" b="1" dirty="0"/>
              <a:t> she </a:t>
            </a:r>
            <a:r>
              <a:rPr lang="bg-BG" sz="3200" b="1" dirty="0" err="1"/>
              <a:t>cannot</a:t>
            </a:r>
            <a:r>
              <a:rPr lang="bg-BG" sz="3200" b="1" dirty="0"/>
              <a:t> </a:t>
            </a:r>
            <a:r>
              <a:rPr lang="bg-BG" sz="3200" b="1" dirty="0" err="1"/>
              <a:t>do</a:t>
            </a:r>
            <a:r>
              <a:rPr lang="bg-BG" sz="3200" b="1" dirty="0"/>
              <a:t> / </a:t>
            </a:r>
            <a:r>
              <a:rPr lang="bg-BG" sz="3200" b="1" dirty="0" err="1"/>
              <a:t>has</a:t>
            </a:r>
            <a:r>
              <a:rPr lang="bg-BG" sz="3200" b="1" dirty="0"/>
              <a:t> </a:t>
            </a:r>
            <a:r>
              <a:rPr lang="bg-BG" sz="3200" b="1" dirty="0" err="1"/>
              <a:t>difficulty</a:t>
            </a:r>
            <a:r>
              <a:rPr lang="bg-BG" sz="3200" b="1" dirty="0"/>
              <a:t>:</a:t>
            </a:r>
            <a:r>
              <a:rPr lang="bg-BG" sz="3200" dirty="0"/>
              <a:t> </a:t>
            </a:r>
            <a:r>
              <a:rPr lang="en-US" sz="3200" dirty="0"/>
              <a:t>When she runs </a:t>
            </a:r>
            <a:r>
              <a:rPr lang="en-US" sz="3200" dirty="0" smtClean="0"/>
              <a:t>away, </a:t>
            </a:r>
            <a:r>
              <a:rPr lang="en-US" sz="3200" dirty="0"/>
              <a:t>when she is scared or anxious, </a:t>
            </a:r>
            <a:r>
              <a:rPr lang="en-US" sz="3200" dirty="0" smtClean="0"/>
              <a:t>she </a:t>
            </a:r>
            <a:r>
              <a:rPr lang="en-US" sz="3200" dirty="0"/>
              <a:t>gasps.</a:t>
            </a:r>
          </a:p>
          <a:p>
            <a:r>
              <a:rPr lang="bg-BG" sz="3200" b="1" dirty="0" err="1" smtClean="0"/>
              <a:t>What</a:t>
            </a:r>
            <a:r>
              <a:rPr lang="bg-BG" sz="3200" b="1" dirty="0" smtClean="0"/>
              <a:t> </a:t>
            </a:r>
            <a:r>
              <a:rPr lang="bg-BG" sz="3200" b="1" dirty="0" err="1"/>
              <a:t>makes</a:t>
            </a:r>
            <a:r>
              <a:rPr lang="bg-BG" sz="3200" b="1" dirty="0"/>
              <a:t> </a:t>
            </a:r>
            <a:r>
              <a:rPr lang="bg-BG" sz="3200" b="1" dirty="0" err="1" smtClean="0"/>
              <a:t>Al</a:t>
            </a:r>
            <a:r>
              <a:rPr lang="en-US" sz="3200" b="1" dirty="0" err="1" smtClean="0"/>
              <a:t>isa</a:t>
            </a:r>
            <a:r>
              <a:rPr lang="bg-BG" sz="3200" b="1" dirty="0" smtClean="0"/>
              <a:t> </a:t>
            </a:r>
            <a:r>
              <a:rPr lang="bg-BG" sz="3200" b="1" dirty="0" err="1"/>
              <a:t>happy</a:t>
            </a:r>
            <a:r>
              <a:rPr lang="bg-BG" sz="3200" b="1" dirty="0"/>
              <a:t> / </a:t>
            </a:r>
            <a:r>
              <a:rPr lang="bg-BG" sz="3200" b="1" dirty="0" err="1"/>
              <a:t>sad</a:t>
            </a:r>
            <a:r>
              <a:rPr lang="bg-BG" sz="3200" b="1" dirty="0"/>
              <a:t> / </a:t>
            </a:r>
            <a:r>
              <a:rPr lang="bg-BG" sz="3200" b="1" dirty="0" err="1"/>
              <a:t>depressed</a:t>
            </a:r>
            <a:r>
              <a:rPr lang="bg-BG" sz="3200" b="1" dirty="0"/>
              <a:t>:</a:t>
            </a:r>
            <a:r>
              <a:rPr lang="bg-BG" sz="3200" dirty="0"/>
              <a:t> </a:t>
            </a:r>
            <a:r>
              <a:rPr lang="en-US" sz="3200" dirty="0"/>
              <a:t>The noise of the sea and warm sand, the smell of pine forest. </a:t>
            </a:r>
            <a:r>
              <a:rPr lang="en-US" sz="3200" dirty="0" smtClean="0"/>
              <a:t>She's </a:t>
            </a:r>
            <a:r>
              <a:rPr lang="en-US" sz="3200" dirty="0"/>
              <a:t>sad </a:t>
            </a:r>
            <a:r>
              <a:rPr lang="en-US" sz="3200" dirty="0" smtClean="0"/>
              <a:t>when </a:t>
            </a:r>
            <a:r>
              <a:rPr lang="en-US" sz="3200" dirty="0"/>
              <a:t>wants to tell kids from kindergarten and ladies about her Scotland, but she can not because she </a:t>
            </a:r>
            <a:r>
              <a:rPr lang="en-US" sz="3200" dirty="0" smtClean="0"/>
              <a:t>can </a:t>
            </a:r>
            <a:r>
              <a:rPr lang="en-US" sz="3200" dirty="0"/>
              <a:t>not </a:t>
            </a:r>
            <a:r>
              <a:rPr lang="en-US" sz="3200" dirty="0" smtClean="0"/>
              <a:t>speak Bulgarian</a:t>
            </a:r>
            <a:r>
              <a:rPr lang="en-US" sz="3200" dirty="0"/>
              <a:t>.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38605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23528" y="277385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b="1" dirty="0" err="1"/>
              <a:t>Fears</a:t>
            </a:r>
            <a:r>
              <a:rPr lang="bg-BG" sz="3200" b="1" dirty="0"/>
              <a:t>:</a:t>
            </a:r>
            <a:r>
              <a:rPr lang="bg-BG" sz="3200" dirty="0"/>
              <a:t> </a:t>
            </a:r>
            <a:r>
              <a:rPr lang="en-US" sz="3200" dirty="0"/>
              <a:t>Do not lose </a:t>
            </a:r>
            <a:r>
              <a:rPr lang="en-US" sz="3200" dirty="0" smtClean="0"/>
              <a:t>her </a:t>
            </a:r>
            <a:r>
              <a:rPr lang="en-US" sz="3200" dirty="0"/>
              <a:t>inhaler, which in a moment of crisis helps her </a:t>
            </a:r>
            <a:r>
              <a:rPr lang="en-US" sz="3200" dirty="0" smtClean="0"/>
              <a:t>breathe</a:t>
            </a:r>
          </a:p>
          <a:p>
            <a:r>
              <a:rPr lang="bg-BG" sz="3200" b="1" dirty="0" smtClean="0"/>
              <a:t>Foods </a:t>
            </a:r>
            <a:r>
              <a:rPr lang="bg-BG" sz="3200" b="1" dirty="0"/>
              <a:t>that she </a:t>
            </a:r>
            <a:r>
              <a:rPr lang="bg-BG" sz="3200" b="1" dirty="0" err="1"/>
              <a:t>likes</a:t>
            </a:r>
            <a:r>
              <a:rPr lang="bg-BG" sz="3200" b="1" dirty="0"/>
              <a:t> / </a:t>
            </a:r>
            <a:r>
              <a:rPr lang="bg-BG" sz="3200" b="1" dirty="0" err="1"/>
              <a:t>dislikes</a:t>
            </a:r>
            <a:r>
              <a:rPr lang="bg-BG" sz="3200" b="1" dirty="0"/>
              <a:t>:</a:t>
            </a:r>
            <a:r>
              <a:rPr lang="bg-BG" sz="3200" dirty="0"/>
              <a:t> </a:t>
            </a:r>
            <a:r>
              <a:rPr lang="en-US" sz="3200" dirty="0"/>
              <a:t>Oatmeal - </a:t>
            </a:r>
            <a:r>
              <a:rPr lang="en-US" sz="3200" dirty="0" smtClean="0"/>
              <a:t>traditional </a:t>
            </a:r>
            <a:r>
              <a:rPr lang="en-US" sz="3200" dirty="0"/>
              <a:t>Scottish </a:t>
            </a:r>
            <a:r>
              <a:rPr lang="en-US" sz="3200" dirty="0" smtClean="0"/>
              <a:t>breakfast</a:t>
            </a:r>
            <a:r>
              <a:rPr lang="en-US" sz="3200" dirty="0"/>
              <a:t>; fried eggs; </a:t>
            </a:r>
            <a:r>
              <a:rPr lang="en-US" sz="3200" dirty="0" smtClean="0"/>
              <a:t>toast </a:t>
            </a:r>
            <a:r>
              <a:rPr lang="en-US" sz="3200" dirty="0"/>
              <a:t>with sausages; </a:t>
            </a:r>
            <a:r>
              <a:rPr lang="en-US" sz="3200" dirty="0" smtClean="0"/>
              <a:t>tea </a:t>
            </a:r>
            <a:r>
              <a:rPr lang="en-US" sz="3200" dirty="0"/>
              <a:t>with milk; </a:t>
            </a:r>
            <a:r>
              <a:rPr lang="en-US" sz="3200" dirty="0" smtClean="0"/>
              <a:t>pancakes </a:t>
            </a:r>
            <a:r>
              <a:rPr lang="en-US" sz="3200" dirty="0"/>
              <a:t>and </a:t>
            </a:r>
            <a:r>
              <a:rPr lang="en-US" sz="3200" dirty="0" err="1"/>
              <a:t>hagi</a:t>
            </a:r>
            <a:r>
              <a:rPr lang="en-US" sz="3200" dirty="0"/>
              <a:t>; </a:t>
            </a:r>
            <a:r>
              <a:rPr lang="en-US" sz="3200" dirty="0" smtClean="0"/>
              <a:t>Scottish </a:t>
            </a:r>
            <a:r>
              <a:rPr lang="en-US" sz="3200" dirty="0"/>
              <a:t>smoked salmon. She does not like spices in eating.</a:t>
            </a:r>
            <a:endParaRPr lang="bg-BG" sz="32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 t="7292" r="22812"/>
          <a:stretch/>
        </p:blipFill>
        <p:spPr>
          <a:xfrm>
            <a:off x="3131840" y="3792199"/>
            <a:ext cx="2719177" cy="286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17083" r="13280"/>
          <a:stretch/>
        </p:blipFill>
        <p:spPr>
          <a:xfrm>
            <a:off x="962160" y="3356992"/>
            <a:ext cx="3763294" cy="285293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1" t="3800" r="25939"/>
          <a:stretch/>
        </p:blipFill>
        <p:spPr>
          <a:xfrm>
            <a:off x="5148064" y="926596"/>
            <a:ext cx="3336974" cy="4860792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0"/>
          <a:stretch/>
        </p:blipFill>
        <p:spPr>
          <a:xfrm>
            <a:off x="737766" y="620688"/>
            <a:ext cx="421208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371</Words>
  <Application>Microsoft Office PowerPoint</Application>
  <PresentationFormat>Презентация на цял екран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svetla</dc:creator>
  <cp:lastModifiedBy>svetla</cp:lastModifiedBy>
  <cp:revision>11</cp:revision>
  <dcterms:created xsi:type="dcterms:W3CDTF">2016-02-17T19:44:06Z</dcterms:created>
  <dcterms:modified xsi:type="dcterms:W3CDTF">2017-05-21T10:52:00Z</dcterms:modified>
</cp:coreProperties>
</file>