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65" r:id="rId11"/>
    <p:sldId id="267" r:id="rId12"/>
    <p:sldId id="269" r:id="rId13"/>
    <p:sldId id="268" r:id="rId14"/>
    <p:sldId id="270" r:id="rId15"/>
    <p:sldId id="271" r:id="rId16"/>
    <p:sldId id="275" r:id="rId17"/>
    <p:sldId id="276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17.10.16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7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17.10.16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9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17.10.16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17.10.16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9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17.10.16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17.10.16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4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17.10.16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0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17.10.16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4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17.10.16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5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17.10.16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2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17.10.16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1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EA767-49D7-4F4F-B9E4-9AC92A33BEA7}" type="datetimeFigureOut">
              <a:rPr lang="en-US" smtClean="0"/>
              <a:t>17.10.16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1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Bullying and children aggressive behavior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Erasmus+ seminar in Bulgaria</a:t>
            </a:r>
          </a:p>
          <a:p>
            <a:r>
              <a:rPr lang="en-US" dirty="0" smtClean="0"/>
              <a:t>15.10 – 21.10.2016</a:t>
            </a:r>
            <a:endParaRPr lang="en-US" dirty="0"/>
          </a:p>
        </p:txBody>
      </p:sp>
      <p:pic>
        <p:nvPicPr>
          <p:cNvPr id="4" name="Picture 3" descr="EU 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1" y="654875"/>
            <a:ext cx="4585296" cy="1309751"/>
          </a:xfrm>
          <a:prstGeom prst="rect">
            <a:avLst/>
          </a:prstGeom>
        </p:spPr>
      </p:pic>
      <p:pic>
        <p:nvPicPr>
          <p:cNvPr id="5" name="Picture 4" descr="lasteaia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17" y="240355"/>
            <a:ext cx="2728405" cy="172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30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To notice and care about others 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 smtClean="0"/>
              <a:t>“I am not indifferent”</a:t>
            </a:r>
            <a:endParaRPr lang="en-US" dirty="0"/>
          </a:p>
        </p:txBody>
      </p:sp>
      <p:pic>
        <p:nvPicPr>
          <p:cNvPr id="6" name="Content Placeholder 5" descr="images 1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88" b="-67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0931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Courage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 smtClean="0"/>
              <a:t>“I am a superhero”</a:t>
            </a:r>
            <a:endParaRPr lang="en-US" dirty="0"/>
          </a:p>
        </p:txBody>
      </p:sp>
      <p:pic>
        <p:nvPicPr>
          <p:cNvPr id="6" name="Content Placeholder 5" descr="Child-Superhero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3" b="104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9727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Good values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 smtClean="0"/>
              <a:t>“Our children reflect our behavior”</a:t>
            </a:r>
            <a:endParaRPr lang="en-US" dirty="0"/>
          </a:p>
        </p:txBody>
      </p:sp>
      <p:pic>
        <p:nvPicPr>
          <p:cNvPr id="6" name="Content Placeholder 5" descr="values_transparen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28" b="-93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802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 these activities we: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children social skills</a:t>
            </a:r>
          </a:p>
          <a:p>
            <a:r>
              <a:rPr lang="en-US" dirty="0" smtClean="0"/>
              <a:t>Children have better </a:t>
            </a:r>
            <a:r>
              <a:rPr lang="en-US" dirty="0" err="1" smtClean="0"/>
              <a:t>realations</a:t>
            </a:r>
            <a:r>
              <a:rPr lang="en-US" dirty="0" smtClean="0"/>
              <a:t> between </a:t>
            </a:r>
            <a:r>
              <a:rPr lang="en-US" dirty="0" err="1" smtClean="0"/>
              <a:t>eachother</a:t>
            </a:r>
            <a:endParaRPr lang="en-US" dirty="0" smtClean="0"/>
          </a:p>
          <a:p>
            <a:r>
              <a:rPr lang="en-US" dirty="0" smtClean="0"/>
              <a:t>Finding new friends</a:t>
            </a:r>
          </a:p>
          <a:p>
            <a:r>
              <a:rPr lang="en-US" dirty="0" smtClean="0"/>
              <a:t>We are not indifferent</a:t>
            </a:r>
            <a:endParaRPr lang="en-US" dirty="0"/>
          </a:p>
        </p:txBody>
      </p:sp>
      <p:pic>
        <p:nvPicPr>
          <p:cNvPr id="4" name="Picture 3" descr="imag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53" y="4470691"/>
            <a:ext cx="4010250" cy="19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35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Kindergarten free of Bullying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IMG_392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/>
      </p:pic>
      <p:pic>
        <p:nvPicPr>
          <p:cNvPr id="5" name="Picture 4" descr="Uus pilt(6)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43" y="4813364"/>
            <a:ext cx="2255520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59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Persona Dolls</a:t>
            </a:r>
            <a:endParaRPr lang="en-US" dirty="0"/>
          </a:p>
        </p:txBody>
      </p:sp>
      <p:pic>
        <p:nvPicPr>
          <p:cNvPr id="3" name="Content Placeholder 2" descr="IMG_132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/>
      </p:pic>
      <p:pic>
        <p:nvPicPr>
          <p:cNvPr id="6" name="Picture 5" descr="Personadolls_logo_cmyk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5" y="2944875"/>
            <a:ext cx="4222671" cy="34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2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Therapy with clay</a:t>
            </a:r>
            <a:endParaRPr lang="en-US" dirty="0"/>
          </a:p>
        </p:txBody>
      </p:sp>
      <p:pic>
        <p:nvPicPr>
          <p:cNvPr id="6" name="Content Placeholder 5" descr="IMG_20160126_135144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5" b="8535"/>
          <a:stretch>
            <a:fillRect/>
          </a:stretch>
        </p:blipFill>
        <p:spPr/>
      </p:pic>
      <p:pic>
        <p:nvPicPr>
          <p:cNvPr id="7" name="Content Placeholder 6" descr="dsc09079.jpe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256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Robotics</a:t>
            </a:r>
            <a:endParaRPr lang="en-US" dirty="0"/>
          </a:p>
        </p:txBody>
      </p:sp>
      <p:pic>
        <p:nvPicPr>
          <p:cNvPr id="5" name="Content Placeholder 4" descr="12688284_345026885621169_492063952574735755_n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/>
      </p:pic>
      <p:pic>
        <p:nvPicPr>
          <p:cNvPr id="6" name="Content Placeholder 5" descr="12728791_345027142287810_3001537692976543266_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611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school – 2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KIVA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TORE</a:t>
            </a:r>
            <a:endParaRPr lang="en-US" dirty="0"/>
          </a:p>
        </p:txBody>
      </p:sp>
      <p:pic>
        <p:nvPicPr>
          <p:cNvPr id="5" name="Picture 4" descr="images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2" y="2883888"/>
            <a:ext cx="2857500" cy="2857500"/>
          </a:xfrm>
          <a:prstGeom prst="rect">
            <a:avLst/>
          </a:prstGeom>
        </p:spPr>
      </p:pic>
      <p:pic>
        <p:nvPicPr>
          <p:cNvPr id="6" name="Picture 5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26" y="2822901"/>
            <a:ext cx="28956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75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if all of this won’t help: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approach every child and problem individually</a:t>
            </a:r>
          </a:p>
          <a:p>
            <a:r>
              <a:rPr lang="en-US" dirty="0" smtClean="0"/>
              <a:t>Involve specialists</a:t>
            </a:r>
          </a:p>
          <a:p>
            <a:r>
              <a:rPr lang="en-US" dirty="0" smtClean="0"/>
              <a:t>We gather a meeting: teachers, parents, management </a:t>
            </a:r>
            <a:r>
              <a:rPr lang="en-US" dirty="0" err="1" smtClean="0"/>
              <a:t>aso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9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Bullying is aggressive act towards one certain child more then one time  - systematic!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5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Punishment or discussion?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more efficient punishment or discussion with children:</a:t>
            </a:r>
          </a:p>
          <a:p>
            <a:r>
              <a:rPr lang="en-US" dirty="0" smtClean="0"/>
              <a:t>Long term impact</a:t>
            </a:r>
          </a:p>
          <a:p>
            <a:r>
              <a:rPr lang="en-US" dirty="0" smtClean="0"/>
              <a:t>Every child can say how they feel</a:t>
            </a:r>
          </a:p>
          <a:p>
            <a:r>
              <a:rPr lang="en-US" dirty="0" smtClean="0"/>
              <a:t>Children say how it is right to solve this problem</a:t>
            </a:r>
          </a:p>
          <a:p>
            <a:r>
              <a:rPr lang="en-US" dirty="0" smtClean="0"/>
              <a:t>Every problem in a group affects all children who witness the problem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81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bully more: boys or girls</a:t>
            </a:r>
            <a:endParaRPr lang="en-US" dirty="0"/>
          </a:p>
        </p:txBody>
      </p:sp>
      <p:pic>
        <p:nvPicPr>
          <p:cNvPr id="4" name="Content Placeholder 3" descr="bully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" b="27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434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 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Boys: more physical aggressive behavior and bullying – YOU CAN SEE AND HEAR</a:t>
            </a:r>
          </a:p>
          <a:p>
            <a:r>
              <a:rPr lang="en-US" dirty="0" smtClean="0"/>
              <a:t>Girls: more hidden bullying – talking bad about someone, judging, excluding, avoiding, whispering.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5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most important!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t-EE" dirty="0">
                <a:latin typeface="Calibri" charset="0"/>
              </a:rPr>
              <a:t>Notice</a:t>
            </a:r>
          </a:p>
          <a:p>
            <a:r>
              <a:rPr lang="et-EE" dirty="0" smtClean="0">
                <a:latin typeface="Calibri" charset="0"/>
              </a:rPr>
              <a:t>Act, intervene</a:t>
            </a:r>
            <a:endParaRPr lang="et-EE" dirty="0">
              <a:latin typeface="Calibri" charset="0"/>
            </a:endParaRPr>
          </a:p>
          <a:p>
            <a:r>
              <a:rPr lang="et-EE" dirty="0">
                <a:latin typeface="Calibri" charset="0"/>
              </a:rPr>
              <a:t>Prevention</a:t>
            </a:r>
          </a:p>
          <a:p>
            <a:endParaRPr lang="en-US" dirty="0"/>
          </a:p>
        </p:txBody>
      </p:sp>
      <p:pic>
        <p:nvPicPr>
          <p:cNvPr id="8" name="Content Placeholder 7" descr="imag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068" b="-620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083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deal with it?</a:t>
            </a:r>
            <a:endParaRPr lang="en-US" dirty="0"/>
          </a:p>
        </p:txBody>
      </p:sp>
      <p:pic>
        <p:nvPicPr>
          <p:cNvPr id="4" name="Content Placeholder 3" descr="9742386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554" r="-685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5740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What has changed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“You have to be </a:t>
            </a:r>
            <a:r>
              <a:rPr lang="en-US" dirty="0" err="1" smtClean="0"/>
              <a:t>everybodys</a:t>
            </a:r>
            <a:r>
              <a:rPr lang="en-US" dirty="0" smtClean="0"/>
              <a:t> </a:t>
            </a:r>
            <a:r>
              <a:rPr lang="en-US" dirty="0"/>
              <a:t>friend”</a:t>
            </a:r>
          </a:p>
          <a:p>
            <a:r>
              <a:rPr lang="en-US" dirty="0"/>
              <a:t>Don’t complain all the time</a:t>
            </a:r>
          </a:p>
          <a:p>
            <a:r>
              <a:rPr lang="en-US" dirty="0"/>
              <a:t>Child is not alone with the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2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Stand out for myself and others</a:t>
            </a:r>
            <a:endParaRPr lang="en-US" u="sng" dirty="0"/>
          </a:p>
        </p:txBody>
      </p:sp>
      <p:pic>
        <p:nvPicPr>
          <p:cNvPr id="5" name="Content Placeholder 4" descr="friend-clip-art-cover-clip-ar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18" b="-116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40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263</Words>
  <Application>Microsoft Macintosh PowerPoint</Application>
  <PresentationFormat>On-screen Show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Bullying and children aggressive behavior</vt:lpstr>
      <vt:lpstr>What is bullying?</vt:lpstr>
      <vt:lpstr>Punishment or discussion?</vt:lpstr>
      <vt:lpstr>Who bully more: boys or girls</vt:lpstr>
      <vt:lpstr>Secret bullying</vt:lpstr>
      <vt:lpstr>This is most important!</vt:lpstr>
      <vt:lpstr>How we deal with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Through these activities we:</vt:lpstr>
      <vt:lpstr>How?</vt:lpstr>
      <vt:lpstr>PowerPoint Presentation</vt:lpstr>
      <vt:lpstr>Therapy with clay</vt:lpstr>
      <vt:lpstr>Robotics</vt:lpstr>
      <vt:lpstr>At school – 2 programs</vt:lpstr>
      <vt:lpstr>And if all of this won’t help: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Values education</dc:title>
  <dc:creator>Marilyn Palla</dc:creator>
  <cp:lastModifiedBy>Marilyn Palla</cp:lastModifiedBy>
  <cp:revision>43</cp:revision>
  <dcterms:created xsi:type="dcterms:W3CDTF">2016-04-24T13:25:50Z</dcterms:created>
  <dcterms:modified xsi:type="dcterms:W3CDTF">2016-10-17T07:55:56Z</dcterms:modified>
</cp:coreProperties>
</file>