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25.10.16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7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25.10.16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9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25.10.16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5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25.10.16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9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25.10.16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25.10.16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4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25.10.16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0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25.10.16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4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25.10.16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5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25.10.16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2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25.10.16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1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EA767-49D7-4F4F-B9E4-9AC92A33BEA7}" type="datetimeFigureOut">
              <a:rPr lang="en-US" smtClean="0"/>
              <a:t>25.10.16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1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Activities with children after seminar </a:t>
            </a:r>
            <a:r>
              <a:rPr lang="en-US" smtClean="0"/>
              <a:t>in Portugal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Erasmus+ seminar in Bulgaria</a:t>
            </a:r>
          </a:p>
          <a:p>
            <a:r>
              <a:rPr lang="en-US" dirty="0" smtClean="0"/>
              <a:t>15.10 – 21.10.2016</a:t>
            </a:r>
            <a:endParaRPr lang="en-US" dirty="0"/>
          </a:p>
        </p:txBody>
      </p:sp>
      <p:pic>
        <p:nvPicPr>
          <p:cNvPr id="4" name="Picture 3" descr="EU flag-Erasmus+_vect_PO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11" y="654875"/>
            <a:ext cx="4585296" cy="1309751"/>
          </a:xfrm>
          <a:prstGeom prst="rect">
            <a:avLst/>
          </a:prstGeom>
        </p:spPr>
      </p:pic>
      <p:pic>
        <p:nvPicPr>
          <p:cNvPr id="5" name="Picture 4" descr="lasteaia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517" y="240355"/>
            <a:ext cx="2728405" cy="172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30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60616_130929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4261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Children making music </a:t>
            </a:r>
            <a:r>
              <a:rPr lang="en-US" smtClean="0"/>
              <a:t>and having </a:t>
            </a:r>
            <a:r>
              <a:rPr lang="en-US" dirty="0" smtClean="0"/>
              <a:t>fun</a:t>
            </a:r>
            <a:endParaRPr lang="en-US" dirty="0"/>
          </a:p>
        </p:txBody>
      </p:sp>
      <p:pic>
        <p:nvPicPr>
          <p:cNvPr id="4" name="Content Placeholder 3" descr="IMG_986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8199060" cy="4509167"/>
          </a:xfrm>
        </p:spPr>
      </p:pic>
    </p:spTree>
    <p:extLst>
      <p:ext uri="{BB962C8B-B14F-4D97-AF65-F5344CB8AC3E}">
        <p14:creationId xmlns:p14="http://schemas.microsoft.com/office/powerpoint/2010/main" val="1625099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889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Portugal</a:t>
            </a:r>
            <a:endParaRPr lang="en-US" dirty="0"/>
          </a:p>
        </p:txBody>
      </p:sp>
      <p:pic>
        <p:nvPicPr>
          <p:cNvPr id="4" name="Content Placeholder 3" descr="portugal_map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025" r="-530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7780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MG_257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025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Lisbon tile houses</a:t>
            </a:r>
            <a:endParaRPr lang="en-US" dirty="0"/>
          </a:p>
        </p:txBody>
      </p:sp>
      <p:pic>
        <p:nvPicPr>
          <p:cNvPr id="4" name="Content Placeholder 3" descr="DSCN0054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493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N0065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5261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64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7975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65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855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65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5338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65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7159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2439</TotalTime>
  <Words>26</Words>
  <Application>Microsoft Macintosh PowerPoint</Application>
  <PresentationFormat>On-screen Show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Activities with children after seminar in Portugal</vt:lpstr>
      <vt:lpstr>Introducing Portugal</vt:lpstr>
      <vt:lpstr>PowerPoint Presentation</vt:lpstr>
      <vt:lpstr>Lisbon tile houses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Children making music and having fun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Values education</dc:title>
  <dc:creator>Marilyn Palla</dc:creator>
  <cp:lastModifiedBy>Marilyn Palla</cp:lastModifiedBy>
  <cp:revision>34</cp:revision>
  <dcterms:created xsi:type="dcterms:W3CDTF">2016-04-24T13:25:50Z</dcterms:created>
  <dcterms:modified xsi:type="dcterms:W3CDTF">2016-10-25T12:36:02Z</dcterms:modified>
</cp:coreProperties>
</file>