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/>
    <p:restoredTop sz="94687"/>
  </p:normalViewPr>
  <p:slideViewPr>
    <p:cSldViewPr snapToGrid="0" snapToObjects="1">
      <p:cViewPr varScale="1">
        <p:scale>
          <a:sx n="85" d="100"/>
          <a:sy n="85" d="100"/>
        </p:scale>
        <p:origin x="2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7B86-E8B2-9445-9704-0F180AFB0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561A-0784-0448-8B3A-628135095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92C9E-C604-7A4C-8B3E-6CFC7D43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472D7-CC1C-A341-935A-E4542D9B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80A36-CB5A-D248-A07D-A1ED8E3D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F5B8-F25C-2248-99CD-328EC686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838B0-46B7-DB49-8C0C-36AAC8B7E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6AB91-994C-E947-8B32-3E19CC01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2BE7D-6B68-7F4C-91A3-632ABA5AC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2817C-FA00-1C47-AAC7-63F6C679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5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BAF43-619A-504C-BD9E-62EDDE5F4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99619-C79A-CB4A-B37C-89B0DB713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B495D-9A3F-BF4E-BB32-6A10A388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F28BB-8D40-F64F-A658-5628D9C0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5C0CE-0755-3E49-9F9F-86317D03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4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3875-60AB-7E49-BCC2-0653964C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3DA35-EAC3-354E-8800-3C0F52492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2D643-62F3-F74F-9142-6CF70221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A71B2-E550-BF4D-A66F-D0B126C9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8F9E1-E2B6-4E4C-B239-26193EBB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300D-516D-1249-AFE9-78CC648E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C2B40-B981-0F40-88B7-974FF076E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C35FC-5606-AE4F-BC11-93FEB770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EA8CD-AD05-7144-9AFA-F7C83621F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305CF-5E98-A945-B9C3-4B674C49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B4704-2794-B644-983B-5644CAD2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5A65-07A4-6F44-AD4A-10F728381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B572F-F3D9-7447-89A7-9909C6888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F9B5E-B591-AF4D-AD20-2D425153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B7AD5-6F4F-0B4E-8CAE-C0BC3100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9DECF-72D9-B045-BB86-959CC016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2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6F9E-6062-3A42-949D-D792F876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F972E-1A35-B745-BC59-65653E173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DB913-D9B0-AA43-8D36-81C0D55C3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08814-141B-CD42-95DF-2214F1B9D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62FDC-779B-344D-8C80-DED0E44AC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C95F5-3595-F84C-818E-F7CFB454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AE350-05D3-8744-A902-4B0EDD4B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1F3BD9-718C-A046-AC54-B1FE80F6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39C61-9333-B74D-88E9-0C200265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7BEC7-E63D-644E-B538-1F0EB15A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D5393-7EF1-2D46-81B9-1B7BF2C2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D899A-D56D-524F-BE9C-7DA64A50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FA96C-73FF-A346-B358-F7FFDE74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43714-217F-E04A-BD36-6F1E891F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8CCA7-9024-9C4D-8770-5A594B19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0A8A-97D1-3A47-82D0-3ACE2EB7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6B52F-3940-9943-9C56-19509E224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4436A-EEA5-0C48-923B-3981780FA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DA51B-A718-4240-8EEE-9FFC60A8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CB52E-6DF2-7C4C-B152-BCA85480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D608-A15C-1141-8B71-3C758766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1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E1E92-F749-9744-AC19-B44FAB87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29EDE-9724-774E-85AE-A02A85722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F00E5-4368-E848-A8DE-4A528DB2E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271AF-638D-A844-BB74-2FC140C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7D7CE-784C-2E45-994F-B8233D17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CE01A-413F-F142-834B-FD66D60E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1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DBBFB-BE3A-014F-9C7B-36D988F4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EAF4B-8F27-8440-9871-FAE579D71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3920-16E1-2A4F-A93E-D30C72FE5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91C4-81B0-E543-B712-6AFFD4CCA99F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AEBF-F556-E143-BD9E-A5E02D84F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2A08F-7096-4048-96D4-324916835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A95A-6FE4-1D43-8346-1828CFF33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1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31BC-4C19-434C-9222-7698351E0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Differences week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E4C5B-9E50-7D4C-9D16-E00CF6789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0B794-E6EB-3D44-AA6D-61323A1074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42351"/>
            <a:ext cx="2329201" cy="1473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3A1AA-1526-2243-94D8-1907980025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978141"/>
            <a:ext cx="4210047" cy="120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8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C873-C547-7B46-81BF-F1B69E6D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C75D8-27C7-5C4F-A356-7D924F2B8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Czech day with children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58C51-3700-2947-A383-9085519577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983" y="2023672"/>
            <a:ext cx="6155960" cy="46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6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97A9-7EA1-8D4F-BD62-E8182EEF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Diffrence</a:t>
            </a:r>
            <a:r>
              <a:rPr lang="en-US" dirty="0"/>
              <a:t> week</a:t>
            </a:r>
            <a:r>
              <a:rPr lang="en-US"/>
              <a:t>, January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0C42E-01B5-C24B-8255-93406CBD9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 to introduce blind people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022B6-1CE5-0A42-8B69-E86F777C77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07" y="2427326"/>
            <a:ext cx="5191593" cy="3893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14FC42-074A-8046-8282-2C227E06EF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485" y="2728210"/>
            <a:ext cx="5016708" cy="37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4B71-5E31-A744-98F5-8E752B8D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9E726D-30A6-214B-AC1F-B05A12366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776314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A4E75-932C-7C43-BE8C-D5C0798288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676" y="2951983"/>
            <a:ext cx="4656944" cy="34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0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8DA3-0F1E-D64C-988D-D71126EB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83FEFE-CCD6-F44C-BA0F-DC38E98B9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641402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2D131-D44A-E04B-8E0A-D6A54D359A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696" y="2998033"/>
            <a:ext cx="4616971" cy="34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4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5FEE-55B9-794A-A7F1-C29ECD6F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207E8-71F2-EE4F-B660-22875F905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 to introduce people with physical special need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DDFE1-5112-D94C-AB13-BD1D452C76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85" y="2384477"/>
            <a:ext cx="5236564" cy="3927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7EEBC-0944-FD45-AA35-4510E0AB39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892" y="2518348"/>
            <a:ext cx="5556355" cy="41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1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86FA-5CF9-6946-AAA2-A8DB20B5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45DEAB-49D8-9D46-AA3A-F1830ABC4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03" y="1450871"/>
            <a:ext cx="5240797" cy="39305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942D6C-63B4-D547-AEAC-1D63D5509C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872" y="2428406"/>
            <a:ext cx="5296524" cy="39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AD4F-81D3-F546-8E54-BB7014DF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ECBF14-7A9B-7A4E-8493-36FED1CBE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57" y="1690688"/>
            <a:ext cx="4261440" cy="31960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5D00ED-BEF3-8A4C-BA19-6B2CDF4B07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324" y="2443397"/>
            <a:ext cx="5556355" cy="41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9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756D-4C6A-124A-8A3C-65A167A0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6F0228-69E3-1546-A317-13809A35A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1405901"/>
            <a:ext cx="4701151" cy="35258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45E0F6-0E39-9643-9A61-D77044F680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616" y="2278505"/>
            <a:ext cx="5816184" cy="43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0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47D8-5867-124F-A50E-2A938185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7C3170-9CA1-F74F-8926-13C12B579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14" y="1690688"/>
            <a:ext cx="4481296" cy="33609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EEF954-D426-914A-860A-E3EF20F6A1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275" y="2323475"/>
            <a:ext cx="5376472" cy="40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19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</Words>
  <Application>Microsoft Macintosh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Differences week 2018</vt:lpstr>
      <vt:lpstr>Diffrence week, January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differences</dc:title>
  <dc:creator>Marilyn Palla</dc:creator>
  <cp:lastModifiedBy>Marilyn Palla</cp:lastModifiedBy>
  <cp:revision>12</cp:revision>
  <dcterms:created xsi:type="dcterms:W3CDTF">2018-03-06T05:09:18Z</dcterms:created>
  <dcterms:modified xsi:type="dcterms:W3CDTF">2018-03-07T07:04:41Z</dcterms:modified>
</cp:coreProperties>
</file>