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7" r:id="rId30"/>
    <p:sldId id="288" r:id="rId31"/>
    <p:sldId id="290" r:id="rId32"/>
    <p:sldId id="291" r:id="rId33"/>
    <p:sldId id="292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45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68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0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59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78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7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03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36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39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3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91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E725-600F-4A4A-9CCE-45C347151181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1E80-56DD-44F6-B698-656E76318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2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g"/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g"/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1362" y="1548714"/>
            <a:ext cx="9144000" cy="1105972"/>
          </a:xfrm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Odlišnosti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93558" y="3585563"/>
            <a:ext cx="9144000" cy="112648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6000" dirty="0" err="1" smtClean="0"/>
              <a:t>Differences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34653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92612" cy="674666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570" y="1027906"/>
            <a:ext cx="720545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0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820" y="1139825"/>
            <a:ext cx="7264230" cy="4067969"/>
          </a:xfrm>
        </p:spPr>
      </p:pic>
    </p:spTree>
    <p:extLst>
      <p:ext uri="{BB962C8B-B14F-4D97-AF65-F5344CB8AC3E}">
        <p14:creationId xmlns:p14="http://schemas.microsoft.com/office/powerpoint/2010/main" val="1079537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80506" cy="361711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351" y="3365500"/>
            <a:ext cx="6004649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45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Rusko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53" y="1917700"/>
            <a:ext cx="6836694" cy="4050507"/>
          </a:xfrm>
        </p:spPr>
      </p:pic>
    </p:spTree>
    <p:extLst>
      <p:ext uri="{BB962C8B-B14F-4D97-AF65-F5344CB8AC3E}">
        <p14:creationId xmlns:p14="http://schemas.microsoft.com/office/powerpoint/2010/main" val="3053214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42"/>
            <a:ext cx="7021682" cy="393214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628900"/>
            <a:ext cx="7524750" cy="421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79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40527" cy="389969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038" y="3188520"/>
            <a:ext cx="5414962" cy="366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558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Čína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520790"/>
            <a:ext cx="6896100" cy="4572414"/>
          </a:xfrm>
        </p:spPr>
      </p:pic>
    </p:spTree>
    <p:extLst>
      <p:ext uri="{BB962C8B-B14F-4D97-AF65-F5344CB8AC3E}">
        <p14:creationId xmlns:p14="http://schemas.microsoft.com/office/powerpoint/2010/main" val="345495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00316" cy="391239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317" y="1995503"/>
            <a:ext cx="6491684" cy="486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49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32512" cy="426312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4591"/>
            <a:ext cx="4800600" cy="684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04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504" y="1589088"/>
            <a:ext cx="5897846" cy="3302794"/>
          </a:xfrm>
        </p:spPr>
      </p:pic>
    </p:spTree>
    <p:extLst>
      <p:ext uri="{BB962C8B-B14F-4D97-AF65-F5344CB8AC3E}">
        <p14:creationId xmlns:p14="http://schemas.microsoft.com/office/powerpoint/2010/main" val="327100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AFRIKA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00" y="1690688"/>
            <a:ext cx="3568700" cy="3893127"/>
          </a:xfrm>
        </p:spPr>
      </p:pic>
    </p:spTree>
    <p:extLst>
      <p:ext uri="{BB962C8B-B14F-4D97-AF65-F5344CB8AC3E}">
        <p14:creationId xmlns:p14="http://schemas.microsoft.com/office/powerpoint/2010/main" val="3718052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Amerika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2102374"/>
            <a:ext cx="4243388" cy="3178445"/>
          </a:xfrm>
        </p:spPr>
      </p:pic>
    </p:spTree>
    <p:extLst>
      <p:ext uri="{BB962C8B-B14F-4D97-AF65-F5344CB8AC3E}">
        <p14:creationId xmlns:p14="http://schemas.microsoft.com/office/powerpoint/2010/main" val="3599464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4687" cy="382948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687" y="2301250"/>
            <a:ext cx="6437313" cy="45567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829483"/>
            <a:ext cx="4751387" cy="316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89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21219" cy="405050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220" y="1316647"/>
            <a:ext cx="5871802" cy="554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78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243" y="1168400"/>
            <a:ext cx="6465169" cy="4780757"/>
          </a:xfrm>
        </p:spPr>
      </p:pic>
    </p:spTree>
    <p:extLst>
      <p:ext uri="{BB962C8B-B14F-4D97-AF65-F5344CB8AC3E}">
        <p14:creationId xmlns:p14="http://schemas.microsoft.com/office/powerpoint/2010/main" val="3058552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66494" cy="390763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3880948"/>
            <a:ext cx="6223000" cy="297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16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51475" cy="699330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475" y="1636278"/>
            <a:ext cx="6740525" cy="378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55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42050" cy="437875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050" y="2402587"/>
            <a:ext cx="5949950" cy="445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2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73787" cy="41083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787" y="3181096"/>
            <a:ext cx="6407150" cy="358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50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Austrálie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00" y="1690688"/>
            <a:ext cx="6388100" cy="4242098"/>
          </a:xfrm>
        </p:spPr>
      </p:pic>
    </p:spTree>
    <p:extLst>
      <p:ext uri="{BB962C8B-B14F-4D97-AF65-F5344CB8AC3E}">
        <p14:creationId xmlns:p14="http://schemas.microsoft.com/office/powerpoint/2010/main" val="1550751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578929" cy="31242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928" y="2457301"/>
            <a:ext cx="6613072" cy="44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7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499" cy="68580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244" y="0"/>
            <a:ext cx="6888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99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965994"/>
            <a:ext cx="6375400" cy="4906070"/>
          </a:xfrm>
        </p:spPr>
      </p:pic>
    </p:spTree>
    <p:extLst>
      <p:ext uri="{BB962C8B-B14F-4D97-AF65-F5344CB8AC3E}">
        <p14:creationId xmlns:p14="http://schemas.microsoft.com/office/powerpoint/2010/main" val="1101288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Evropa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106" y="1873282"/>
            <a:ext cx="5919787" cy="3939349"/>
          </a:xfrm>
        </p:spPr>
      </p:pic>
    </p:spTree>
    <p:extLst>
      <p:ext uri="{BB962C8B-B14F-4D97-AF65-F5344CB8AC3E}">
        <p14:creationId xmlns:p14="http://schemas.microsoft.com/office/powerpoint/2010/main" val="370799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53212" cy="390564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080" y="3778250"/>
            <a:ext cx="6356920" cy="307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26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908928"/>
            <a:ext cx="7358888" cy="4893948"/>
          </a:xfrm>
        </p:spPr>
      </p:pic>
    </p:spTree>
    <p:extLst>
      <p:ext uri="{BB962C8B-B14F-4D97-AF65-F5344CB8AC3E}">
        <p14:creationId xmlns:p14="http://schemas.microsoft.com/office/powerpoint/2010/main" val="254477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54106" cy="389564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642" y="2654299"/>
            <a:ext cx="6291358" cy="418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9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6061" cy="353139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61" y="3434546"/>
            <a:ext cx="5885939" cy="34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65"/>
            <a:ext cx="5206903" cy="339010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03" y="2490995"/>
            <a:ext cx="6985097" cy="436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5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751804"/>
            <a:ext cx="8128000" cy="5408814"/>
          </a:xfrm>
        </p:spPr>
      </p:pic>
    </p:spTree>
    <p:extLst>
      <p:ext uri="{BB962C8B-B14F-4D97-AF65-F5344CB8AC3E}">
        <p14:creationId xmlns:p14="http://schemas.microsoft.com/office/powerpoint/2010/main" val="276482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ASIE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708" y="1893888"/>
            <a:ext cx="4712583" cy="3516312"/>
          </a:xfrm>
        </p:spPr>
      </p:pic>
    </p:spTree>
    <p:extLst>
      <p:ext uri="{BB962C8B-B14F-4D97-AF65-F5344CB8AC3E}">
        <p14:creationId xmlns:p14="http://schemas.microsoft.com/office/powerpoint/2010/main" val="107763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Japonsko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3" y="1690688"/>
            <a:ext cx="5284824" cy="293211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397" y="2867658"/>
            <a:ext cx="5747953" cy="379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8518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</Words>
  <Application>Microsoft Office PowerPoint</Application>
  <PresentationFormat>Širokoúhlá obrazovka</PresentationFormat>
  <Paragraphs>10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Motiv Office</vt:lpstr>
      <vt:lpstr>Odlišnosti</vt:lpstr>
      <vt:lpstr>AFRIKA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ASIE</vt:lpstr>
      <vt:lpstr>Japonsko</vt:lpstr>
      <vt:lpstr>Prezentace aplikace PowerPoint</vt:lpstr>
      <vt:lpstr>Prezentace aplikace PowerPoint</vt:lpstr>
      <vt:lpstr>Prezentace aplikace PowerPoint</vt:lpstr>
      <vt:lpstr>Rusko</vt:lpstr>
      <vt:lpstr>Prezentace aplikace PowerPoint</vt:lpstr>
      <vt:lpstr>Prezentace aplikace PowerPoint</vt:lpstr>
      <vt:lpstr>Čína</vt:lpstr>
      <vt:lpstr>Prezentace aplikace PowerPoint</vt:lpstr>
      <vt:lpstr>Prezentace aplikace PowerPoint</vt:lpstr>
      <vt:lpstr>Prezentace aplikace PowerPoint</vt:lpstr>
      <vt:lpstr>Amerika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Austrálie</vt:lpstr>
      <vt:lpstr>Prezentace aplikace PowerPoint</vt:lpstr>
      <vt:lpstr>Prezentace aplikace PowerPoint</vt:lpstr>
      <vt:lpstr>Evropa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Odlišnosti</dc:title>
  <dc:creator>TRIDA</dc:creator>
  <cp:lastModifiedBy>MARIE</cp:lastModifiedBy>
  <cp:revision>8</cp:revision>
  <dcterms:created xsi:type="dcterms:W3CDTF">2017-02-14T10:39:34Z</dcterms:created>
  <dcterms:modified xsi:type="dcterms:W3CDTF">2018-02-25T22:50:07Z</dcterms:modified>
</cp:coreProperties>
</file>