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303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86077" autoAdjust="0"/>
  </p:normalViewPr>
  <p:slideViewPr>
    <p:cSldViewPr>
      <p:cViewPr>
        <p:scale>
          <a:sx n="66" d="100"/>
          <a:sy n="66" d="100"/>
        </p:scale>
        <p:origin x="-2923" y="-84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B5EC6-E1A4-42B9-90C0-566766A95287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E3084-4817-4CA4-8412-E2E38BEB809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C5B9-169E-4F90-8CEF-0F1406F90400}" type="datetimeFigureOut">
              <a:rPr lang="cs-CZ" smtClean="0"/>
              <a:pPr/>
              <a:t>25. 1. 2016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8919-D812-42D2-BF2E-A9FCB5A41D4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nspace.etwinning.net/10854/pages/page/5815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cs-CZ" b="1" dirty="0" err="1" smtClean="0">
                <a:hlinkClick r:id="rId2"/>
              </a:rPr>
              <a:t>Good</a:t>
            </a:r>
            <a:r>
              <a:rPr lang="cs-CZ" b="1" dirty="0" smtClean="0">
                <a:hlinkClick r:id="rId2"/>
              </a:rPr>
              <a:t> mate </a:t>
            </a:r>
            <a:r>
              <a:rPr lang="cs-CZ" b="1" dirty="0" err="1" smtClean="0">
                <a:hlinkClick r:id="rId2"/>
              </a:rPr>
              <a:t>rules</a:t>
            </a:r>
            <a:r>
              <a:rPr lang="cs-CZ" b="1" dirty="0" smtClean="0">
                <a:hlinkClick r:id="rId2"/>
              </a:rPr>
              <a:t> 2015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Mateřská škola </a:t>
            </a:r>
            <a:r>
              <a:rPr lang="cs-CZ" dirty="0" err="1" smtClean="0">
                <a:solidFill>
                  <a:schemeClr val="tx1"/>
                </a:solidFill>
              </a:rPr>
              <a:t>Šardice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endParaRPr lang="cs-CZ" dirty="0"/>
          </a:p>
        </p:txBody>
      </p:sp>
      <p:pic>
        <p:nvPicPr>
          <p:cNvPr id="6" name="Zástupný symbol pro obsah 5" descr="P1050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cs-CZ" dirty="0" smtClean="0"/>
              <a:t>listen</a:t>
            </a:r>
            <a:endParaRPr lang="cs-CZ" dirty="0"/>
          </a:p>
        </p:txBody>
      </p:sp>
      <p:pic>
        <p:nvPicPr>
          <p:cNvPr id="4" name="Zástupný symbol pro obsah 3" descr="P1050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84357" y="1344613"/>
            <a:ext cx="507209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friends</a:t>
            </a:r>
            <a:endParaRPr lang="cs-CZ" dirty="0"/>
          </a:p>
        </p:txBody>
      </p:sp>
      <p:pic>
        <p:nvPicPr>
          <p:cNvPr id="4" name="Zástupný symbol pro obsah 3" descr="P105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64514" y="1701803"/>
            <a:ext cx="521497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Hurting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endParaRPr lang="cs-CZ" dirty="0"/>
          </a:p>
        </p:txBody>
      </p:sp>
      <p:pic>
        <p:nvPicPr>
          <p:cNvPr id="4" name="Zástupný symbol pro obsah 3" descr="P105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84541" y="1544426"/>
            <a:ext cx="532884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clean</a:t>
            </a:r>
            <a:endParaRPr lang="cs-CZ" dirty="0"/>
          </a:p>
        </p:txBody>
      </p:sp>
      <p:pic>
        <p:nvPicPr>
          <p:cNvPr id="4" name="Zástupný symbol pro obsah 3" descr="P1050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 flipV="1">
            <a:off x="1821635" y="1630364"/>
            <a:ext cx="550072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not run</a:t>
            </a:r>
            <a:endParaRPr lang="cs-CZ" dirty="0"/>
          </a:p>
        </p:txBody>
      </p:sp>
      <p:pic>
        <p:nvPicPr>
          <p:cNvPr id="4" name="Zástupný symbol pro obsah 3" descr="P1050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98603" y="1487488"/>
            <a:ext cx="535784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23</Words>
  <Application>Microsoft Office PowerPoint</Application>
  <PresentationFormat>Předvádění na obrazovce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Good mate rules 2015 </vt:lpstr>
      <vt:lpstr>Class rules</vt:lpstr>
      <vt:lpstr>listen</vt:lpstr>
      <vt:lpstr>we try to be friends</vt:lpstr>
      <vt:lpstr>Hurting you</vt:lpstr>
      <vt:lpstr>Do you clean</vt:lpstr>
      <vt:lpstr>Do not run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kindergarten  activities  children</dc:title>
  <dc:creator>Windows User</dc:creator>
  <cp:lastModifiedBy>Windows User</cp:lastModifiedBy>
  <cp:revision>3</cp:revision>
  <dcterms:created xsi:type="dcterms:W3CDTF">2015-11-16T15:10:18Z</dcterms:created>
  <dcterms:modified xsi:type="dcterms:W3CDTF">2016-01-25T19:44:44Z</dcterms:modified>
</cp:coreProperties>
</file>