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3" r:id="rId3"/>
    <p:sldId id="261" r:id="rId4"/>
    <p:sldId id="288" r:id="rId5"/>
    <p:sldId id="284" r:id="rId6"/>
    <p:sldId id="287" r:id="rId7"/>
    <p:sldId id="285" r:id="rId8"/>
    <p:sldId id="266" r:id="rId9"/>
    <p:sldId id="286" r:id="rId10"/>
    <p:sldId id="265" r:id="rId11"/>
    <p:sldId id="264" r:id="rId12"/>
    <p:sldId id="263" r:id="rId13"/>
    <p:sldId id="289" r:id="rId14"/>
    <p:sldId id="259" r:id="rId15"/>
    <p:sldId id="267" r:id="rId16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4" autoAdjust="0"/>
    <p:restoredTop sz="94660"/>
  </p:normalViewPr>
  <p:slideViewPr>
    <p:cSldViewPr>
      <p:cViewPr>
        <p:scale>
          <a:sx n="70" d="100"/>
          <a:sy n="70" d="100"/>
        </p:scale>
        <p:origin x="-131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DD0A-2390-4924-BF51-1F003C4A2E59}" type="datetimeFigureOut">
              <a:rPr lang="bg-BG" smtClean="0"/>
              <a:t>4.9.2018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89338-A21C-45CD-A76A-F751182C590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5700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DD0A-2390-4924-BF51-1F003C4A2E59}" type="datetimeFigureOut">
              <a:rPr lang="bg-BG" smtClean="0"/>
              <a:t>4.9.2018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89338-A21C-45CD-A76A-F751182C590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505687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DD0A-2390-4924-BF51-1F003C4A2E59}" type="datetimeFigureOut">
              <a:rPr lang="bg-BG" smtClean="0"/>
              <a:t>4.9.2018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89338-A21C-45CD-A76A-F751182C590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53194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DD0A-2390-4924-BF51-1F003C4A2E59}" type="datetimeFigureOut">
              <a:rPr lang="bg-BG" smtClean="0"/>
              <a:t>4.9.2018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89338-A21C-45CD-A76A-F751182C590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31603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DD0A-2390-4924-BF51-1F003C4A2E59}" type="datetimeFigureOut">
              <a:rPr lang="bg-BG" smtClean="0"/>
              <a:t>4.9.2018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89338-A21C-45CD-A76A-F751182C590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86795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DD0A-2390-4924-BF51-1F003C4A2E59}" type="datetimeFigureOut">
              <a:rPr lang="bg-BG" smtClean="0"/>
              <a:t>4.9.2018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89338-A21C-45CD-A76A-F751182C590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89199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DD0A-2390-4924-BF51-1F003C4A2E59}" type="datetimeFigureOut">
              <a:rPr lang="bg-BG" smtClean="0"/>
              <a:t>4.9.2018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89338-A21C-45CD-A76A-F751182C590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9047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DD0A-2390-4924-BF51-1F003C4A2E59}" type="datetimeFigureOut">
              <a:rPr lang="bg-BG" smtClean="0"/>
              <a:t>4.9.2018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89338-A21C-45CD-A76A-F751182C590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94888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DD0A-2390-4924-BF51-1F003C4A2E59}" type="datetimeFigureOut">
              <a:rPr lang="bg-BG" smtClean="0"/>
              <a:t>4.9.2018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89338-A21C-45CD-A76A-F751182C590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9338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DD0A-2390-4924-BF51-1F003C4A2E59}" type="datetimeFigureOut">
              <a:rPr lang="bg-BG" smtClean="0"/>
              <a:t>4.9.2018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89338-A21C-45CD-A76A-F751182C590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88676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DD0A-2390-4924-BF51-1F003C4A2E59}" type="datetimeFigureOut">
              <a:rPr lang="bg-BG" smtClean="0"/>
              <a:t>4.9.2018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89338-A21C-45CD-A76A-F751182C590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71754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4DD0A-2390-4924-BF51-1F003C4A2E59}" type="datetimeFigureOut">
              <a:rPr lang="bg-BG" smtClean="0"/>
              <a:t>4.9.2018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89338-A21C-45CD-A76A-F751182C5902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14356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lGbySWV3VPg" TargetMode="External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hyperlink" Target="https://youtu.be/TKaQKiJvupI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RJAoGr-upYY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ово поле 5"/>
          <p:cNvSpPr txBox="1"/>
          <p:nvPr/>
        </p:nvSpPr>
        <p:spPr>
          <a:xfrm>
            <a:off x="-23192" y="0"/>
            <a:ext cx="9167192" cy="2123658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A</a:t>
            </a:r>
            <a:r>
              <a:rPr lang="en-US" sz="6600" dirty="0" smtClean="0"/>
              <a:t>ctivities </a:t>
            </a:r>
            <a:r>
              <a:rPr lang="en-US" sz="6600" dirty="0"/>
              <a:t>done with children after </a:t>
            </a:r>
            <a:r>
              <a:rPr lang="en-US" sz="6600" dirty="0" smtClean="0"/>
              <a:t>Poland </a:t>
            </a:r>
            <a:r>
              <a:rPr lang="en-US" sz="6600" dirty="0"/>
              <a:t>visit </a:t>
            </a:r>
            <a:endParaRPr lang="bg-BG" sz="6600" b="1" dirty="0"/>
          </a:p>
        </p:txBody>
      </p:sp>
      <p:sp>
        <p:nvSpPr>
          <p:cNvPr id="7" name="Текстово поле 6"/>
          <p:cNvSpPr txBox="1"/>
          <p:nvPr/>
        </p:nvSpPr>
        <p:spPr>
          <a:xfrm>
            <a:off x="-14986" y="2137481"/>
            <a:ext cx="9144000" cy="830997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Project "Every child is special"</a:t>
            </a:r>
            <a:endParaRPr lang="bg-BG" sz="4800" b="1" dirty="0"/>
          </a:p>
        </p:txBody>
      </p:sp>
      <p:pic>
        <p:nvPicPr>
          <p:cNvPr id="8" name="Картина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355" y="3031416"/>
            <a:ext cx="2645318" cy="3741773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656856"/>
            <a:ext cx="2420446" cy="49089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310959"/>
            <a:ext cx="1774825" cy="11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28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Картина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986"/>
            <a:ext cx="4860032" cy="3645024"/>
          </a:xfrm>
          <a:prstGeom prst="rect">
            <a:avLst/>
          </a:prstGeom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62" y="0"/>
            <a:ext cx="1774838" cy="1184331"/>
          </a:xfrm>
          <a:prstGeom prst="rect">
            <a:avLst/>
          </a:prstGeom>
        </p:spPr>
      </p:pic>
      <p:sp>
        <p:nvSpPr>
          <p:cNvPr id="4" name="Текстово поле 3"/>
          <p:cNvSpPr txBox="1"/>
          <p:nvPr/>
        </p:nvSpPr>
        <p:spPr>
          <a:xfrm>
            <a:off x="22349" y="7390"/>
            <a:ext cx="7369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 film about </a:t>
            </a:r>
            <a:r>
              <a:rPr lang="en-US" sz="3200" b="1" dirty="0" smtClean="0"/>
              <a:t>Poland</a:t>
            </a:r>
            <a:endParaRPr lang="bg-BG" sz="3200" b="1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138" y="3212976"/>
            <a:ext cx="4860032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9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артина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662" y="3050958"/>
            <a:ext cx="5076056" cy="3807042"/>
          </a:xfrm>
          <a:prstGeom prst="rect">
            <a:avLst/>
          </a:prstGeom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62" y="0"/>
            <a:ext cx="1774838" cy="1184331"/>
          </a:xfrm>
          <a:prstGeom prst="rect">
            <a:avLst/>
          </a:prstGeom>
        </p:spPr>
      </p:pic>
      <p:sp>
        <p:nvSpPr>
          <p:cNvPr id="4" name="Текстово поле 3"/>
          <p:cNvSpPr txBox="1"/>
          <p:nvPr/>
        </p:nvSpPr>
        <p:spPr>
          <a:xfrm>
            <a:off x="0" y="299777"/>
            <a:ext cx="7812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Children in </a:t>
            </a:r>
            <a:r>
              <a:rPr lang="bg-BG" sz="3200" b="1" dirty="0"/>
              <a:t>Przedszkole 237 </a:t>
            </a:r>
            <a:endParaRPr lang="en-US" sz="3200" b="1" dirty="0" smtClean="0"/>
          </a:p>
          <a:p>
            <a:pPr algn="ctr"/>
            <a:r>
              <a:rPr lang="bg-BG" sz="3200" b="1" dirty="0" smtClean="0"/>
              <a:t>Warszawskiej </a:t>
            </a:r>
            <a:r>
              <a:rPr lang="bg-BG" sz="3200" b="1" dirty="0"/>
              <a:t>Syrenki</a:t>
            </a:r>
          </a:p>
          <a:p>
            <a:pPr algn="ctr"/>
            <a:endParaRPr lang="bg-BG" sz="3200" b="1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4644008" cy="2709005"/>
          </a:xfrm>
          <a:prstGeom prst="rect">
            <a:avLst/>
          </a:prstGeom>
        </p:spPr>
      </p:pic>
      <p:sp>
        <p:nvSpPr>
          <p:cNvPr id="5" name="Текстово поле 4"/>
          <p:cNvSpPr txBox="1"/>
          <p:nvPr/>
        </p:nvSpPr>
        <p:spPr>
          <a:xfrm>
            <a:off x="107504" y="4049773"/>
            <a:ext cx="3958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6"/>
              </a:rPr>
              <a:t>https://www.youtube.com/watch?v=lGbySWV3VPg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03524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212976"/>
            <a:ext cx="4860032" cy="3645024"/>
          </a:xfrm>
          <a:prstGeom prst="rect">
            <a:avLst/>
          </a:prstGeom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62" y="0"/>
            <a:ext cx="1774838" cy="1184331"/>
          </a:xfrm>
          <a:prstGeom prst="rect">
            <a:avLst/>
          </a:prstGeom>
        </p:spPr>
      </p:pic>
      <p:sp>
        <p:nvSpPr>
          <p:cNvPr id="4" name="Текстово поле 3"/>
          <p:cNvSpPr txBox="1"/>
          <p:nvPr/>
        </p:nvSpPr>
        <p:spPr>
          <a:xfrm>
            <a:off x="0" y="128192"/>
            <a:ext cx="5628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Polish </a:t>
            </a:r>
            <a:r>
              <a:rPr lang="en-US" sz="3200" b="1" dirty="0"/>
              <a:t>music and dance</a:t>
            </a:r>
            <a:endParaRPr lang="bg-BG" sz="3200" b="1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5423"/>
            <a:ext cx="4860032" cy="3645024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40" y="4635155"/>
            <a:ext cx="3813032" cy="2202264"/>
          </a:xfrm>
          <a:prstGeom prst="rect">
            <a:avLst/>
          </a:prstGeom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5" y="0"/>
            <a:ext cx="3995936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68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62" y="0"/>
            <a:ext cx="1774838" cy="1184331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84331"/>
            <a:ext cx="3707904" cy="2780928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196" y="1184331"/>
            <a:ext cx="3707905" cy="2780929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77072"/>
            <a:ext cx="3707904" cy="2780928"/>
          </a:xfrm>
          <a:prstGeom prst="rect">
            <a:avLst/>
          </a:prstGeom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057625"/>
            <a:ext cx="3707904" cy="2780928"/>
          </a:xfrm>
          <a:prstGeom prst="rect">
            <a:avLst/>
          </a:prstGeom>
        </p:spPr>
      </p:pic>
      <p:sp>
        <p:nvSpPr>
          <p:cNvPr id="10" name="Текстово поле 9"/>
          <p:cNvSpPr txBox="1"/>
          <p:nvPr/>
        </p:nvSpPr>
        <p:spPr>
          <a:xfrm>
            <a:off x="0" y="260648"/>
            <a:ext cx="7369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Polish game “</a:t>
            </a:r>
            <a:r>
              <a:rPr lang="en-US" sz="3200" b="1" dirty="0" err="1" smtClean="0"/>
              <a:t>Labado</a:t>
            </a:r>
            <a:r>
              <a:rPr lang="en-US" sz="3200" b="1" dirty="0" smtClean="0"/>
              <a:t>”</a:t>
            </a:r>
            <a:endParaRPr lang="bg-BG" sz="3200" b="1" dirty="0"/>
          </a:p>
        </p:txBody>
      </p:sp>
    </p:spTree>
    <p:extLst>
      <p:ext uri="{BB962C8B-B14F-4D97-AF65-F5344CB8AC3E}">
        <p14:creationId xmlns:p14="http://schemas.microsoft.com/office/powerpoint/2010/main" val="212883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62" y="0"/>
            <a:ext cx="1774838" cy="1184331"/>
          </a:xfrm>
          <a:prstGeom prst="rect">
            <a:avLst/>
          </a:prstGeom>
        </p:spPr>
      </p:pic>
      <p:sp>
        <p:nvSpPr>
          <p:cNvPr id="4" name="Текстово поле 3"/>
          <p:cNvSpPr txBox="1"/>
          <p:nvPr/>
        </p:nvSpPr>
        <p:spPr>
          <a:xfrm>
            <a:off x="3270918" y="260648"/>
            <a:ext cx="4098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We </a:t>
            </a:r>
            <a:r>
              <a:rPr lang="en-US" sz="3200" b="1" dirty="0" smtClean="0"/>
              <a:t>at</a:t>
            </a:r>
            <a:r>
              <a:rPr lang="bg-BG" sz="3200" b="1" dirty="0" smtClean="0"/>
              <a:t>е</a:t>
            </a:r>
            <a:r>
              <a:rPr lang="en-US" sz="3200" b="1" dirty="0" smtClean="0"/>
              <a:t> </a:t>
            </a:r>
            <a:r>
              <a:rPr lang="en-US" sz="3200" b="1" dirty="0"/>
              <a:t>Strawberry salad</a:t>
            </a:r>
            <a:endParaRPr lang="bg-BG" sz="3200" b="1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02" y="0"/>
            <a:ext cx="3239466" cy="2429599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7" y="2665867"/>
            <a:ext cx="4968431" cy="3726323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349" y="1337866"/>
            <a:ext cx="3541337" cy="2656002"/>
          </a:xfrm>
          <a:prstGeom prst="rect">
            <a:avLst/>
          </a:prstGeom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663" y="4199074"/>
            <a:ext cx="3532998" cy="264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7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62" y="0"/>
            <a:ext cx="1774838" cy="1184331"/>
          </a:xfrm>
          <a:prstGeom prst="rect">
            <a:avLst/>
          </a:prstGeom>
        </p:spPr>
      </p:pic>
      <p:sp>
        <p:nvSpPr>
          <p:cNvPr id="4" name="Текстово поле 3"/>
          <p:cNvSpPr txBox="1"/>
          <p:nvPr/>
        </p:nvSpPr>
        <p:spPr>
          <a:xfrm>
            <a:off x="5220072" y="2541964"/>
            <a:ext cx="32258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Presentation </a:t>
            </a:r>
            <a:r>
              <a:rPr lang="en-US" sz="3200" b="1" dirty="0"/>
              <a:t>about seminar in </a:t>
            </a:r>
            <a:r>
              <a:rPr lang="en-US" sz="3200" b="1" dirty="0" smtClean="0"/>
              <a:t>Poland to </a:t>
            </a:r>
            <a:r>
              <a:rPr lang="en-US" sz="3200" b="1" dirty="0"/>
              <a:t>teachers </a:t>
            </a:r>
            <a:endParaRPr lang="bg-BG" sz="3200" b="1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9856"/>
            <a:ext cx="4680520" cy="2927707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573015"/>
            <a:ext cx="4680522" cy="2981997"/>
          </a:xfrm>
          <a:prstGeom prst="rect">
            <a:avLst/>
          </a:prstGeom>
        </p:spPr>
      </p:pic>
      <p:sp>
        <p:nvSpPr>
          <p:cNvPr id="6" name="Текстово поле 5"/>
          <p:cNvSpPr txBox="1"/>
          <p:nvPr/>
        </p:nvSpPr>
        <p:spPr>
          <a:xfrm>
            <a:off x="4788024" y="6097004"/>
            <a:ext cx="3468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/>
              </a:rPr>
              <a:t>https://youtu.be/RJAoGr-upYY</a:t>
            </a:r>
            <a:endParaRPr lang="bg-BG" dirty="0"/>
          </a:p>
        </p:txBody>
      </p:sp>
      <p:sp>
        <p:nvSpPr>
          <p:cNvPr id="7" name="Текстово поле 6"/>
          <p:cNvSpPr txBox="1"/>
          <p:nvPr/>
        </p:nvSpPr>
        <p:spPr>
          <a:xfrm>
            <a:off x="107504" y="2966563"/>
            <a:ext cx="4680520" cy="38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7"/>
              </a:rPr>
              <a:t>https://youtu.be/TKaQKiJvupI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5520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102" y="1"/>
            <a:ext cx="1533897" cy="1023554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0" y="1"/>
            <a:ext cx="9167192" cy="1107996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Introduction of </a:t>
            </a:r>
            <a:r>
              <a:rPr lang="en-US" sz="6600" dirty="0" smtClean="0"/>
              <a:t>Poland </a:t>
            </a:r>
          </a:p>
        </p:txBody>
      </p:sp>
      <p:pic>
        <p:nvPicPr>
          <p:cNvPr id="12" name="Картина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64" y="1669354"/>
            <a:ext cx="3507854" cy="4677139"/>
          </a:xfrm>
          <a:prstGeom prst="rect">
            <a:avLst/>
          </a:prstGeom>
        </p:spPr>
      </p:pic>
      <p:pic>
        <p:nvPicPr>
          <p:cNvPr id="13" name="Картина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196" y="1669355"/>
            <a:ext cx="3507854" cy="467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0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62" y="0"/>
            <a:ext cx="1774838" cy="1184331"/>
          </a:xfrm>
          <a:prstGeom prst="rect">
            <a:avLst/>
          </a:prstGeom>
        </p:spPr>
      </p:pic>
      <p:sp>
        <p:nvSpPr>
          <p:cNvPr id="4" name="Текстово поле 3"/>
          <p:cNvSpPr txBox="1"/>
          <p:nvPr/>
        </p:nvSpPr>
        <p:spPr>
          <a:xfrm>
            <a:off x="23308" y="299777"/>
            <a:ext cx="73458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 </a:t>
            </a:r>
            <a:r>
              <a:rPr lang="en-US" sz="3200" dirty="0"/>
              <a:t>mermaid</a:t>
            </a:r>
            <a:r>
              <a:rPr lang="en-US" sz="3200" dirty="0" smtClean="0"/>
              <a:t> </a:t>
            </a:r>
            <a:r>
              <a:rPr lang="en-US" sz="3200" dirty="0"/>
              <a:t>from </a:t>
            </a:r>
            <a:r>
              <a:rPr lang="en-US" sz="3200" dirty="0" smtClean="0"/>
              <a:t>Warsaw </a:t>
            </a:r>
          </a:p>
          <a:p>
            <a:pPr algn="ctr"/>
            <a:r>
              <a:rPr lang="en-US" sz="3200" dirty="0" smtClean="0"/>
              <a:t>and a knight </a:t>
            </a:r>
            <a:r>
              <a:rPr lang="en-US" sz="3200" dirty="0"/>
              <a:t>from Castle </a:t>
            </a:r>
            <a:r>
              <a:rPr lang="en-US" sz="3200" dirty="0" err="1" smtClean="0"/>
              <a:t>Malbork</a:t>
            </a:r>
            <a:endParaRPr lang="en-US" sz="3200" dirty="0" smtClean="0"/>
          </a:p>
          <a:p>
            <a:pPr algn="ctr"/>
            <a:r>
              <a:rPr lang="en-US" sz="3200" dirty="0" smtClean="0"/>
              <a:t>visited </a:t>
            </a:r>
            <a:r>
              <a:rPr lang="en-US" sz="3200" dirty="0"/>
              <a:t>Bulgarian children</a:t>
            </a:r>
            <a:endParaRPr lang="bg-BG" sz="3200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511" y="2065957"/>
            <a:ext cx="5856651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62" y="0"/>
            <a:ext cx="1774838" cy="1184331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56043" cy="3717032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256" y="3212976"/>
            <a:ext cx="4860032" cy="3645024"/>
          </a:xfrm>
          <a:prstGeom prst="rect">
            <a:avLst/>
          </a:prstGeom>
        </p:spPr>
      </p:pic>
      <p:sp>
        <p:nvSpPr>
          <p:cNvPr id="5" name="Текстово поле 4"/>
          <p:cNvSpPr txBox="1"/>
          <p:nvPr/>
        </p:nvSpPr>
        <p:spPr>
          <a:xfrm>
            <a:off x="251520" y="4725144"/>
            <a:ext cx="3630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… sword </a:t>
            </a:r>
            <a:r>
              <a:rPr lang="en-US" sz="3200" b="1" dirty="0"/>
              <a:t>and shield</a:t>
            </a:r>
            <a:endParaRPr lang="bg-BG" sz="3200" b="1" dirty="0"/>
          </a:p>
        </p:txBody>
      </p:sp>
      <p:sp>
        <p:nvSpPr>
          <p:cNvPr id="7" name="Правоъгълник 6"/>
          <p:cNvSpPr/>
          <p:nvPr/>
        </p:nvSpPr>
        <p:spPr>
          <a:xfrm>
            <a:off x="5148064" y="1628800"/>
            <a:ext cx="38633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Dzień dobry!</a:t>
            </a:r>
            <a:endParaRPr lang="bg-BG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Съединител &quot;права стрелка&quot; 8"/>
          <p:cNvCxnSpPr/>
          <p:nvPr/>
        </p:nvCxnSpPr>
        <p:spPr>
          <a:xfrm flipV="1">
            <a:off x="3707904" y="4365105"/>
            <a:ext cx="2448272" cy="67038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Съединител &quot;права стрелка&quot; 10"/>
          <p:cNvCxnSpPr/>
          <p:nvPr/>
        </p:nvCxnSpPr>
        <p:spPr>
          <a:xfrm flipH="1" flipV="1">
            <a:off x="2987824" y="928474"/>
            <a:ext cx="3168352" cy="84434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37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62" y="0"/>
            <a:ext cx="1774838" cy="1184331"/>
          </a:xfrm>
          <a:prstGeom prst="rect">
            <a:avLst/>
          </a:prstGeom>
        </p:spPr>
      </p:pic>
      <p:pic>
        <p:nvPicPr>
          <p:cNvPr id="12" name="Картина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8"/>
          <a:stretch/>
        </p:blipFill>
        <p:spPr>
          <a:xfrm>
            <a:off x="0" y="0"/>
            <a:ext cx="4834773" cy="4437112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957" y="3140968"/>
            <a:ext cx="4956043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9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62" y="0"/>
            <a:ext cx="1774838" cy="1184331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1" y="-32594"/>
            <a:ext cx="3923928" cy="2207210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865" y="1184331"/>
            <a:ext cx="4187957" cy="2355726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3" y="3612431"/>
            <a:ext cx="5781873" cy="3252304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362194"/>
            <a:ext cx="2528891" cy="449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23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62" y="0"/>
            <a:ext cx="1774838" cy="1184331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77203"/>
            <a:ext cx="4337041" cy="3252781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71459" cy="3203594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4406"/>
            <a:ext cx="4271459" cy="320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18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45024"/>
            <a:ext cx="4283968" cy="3212976"/>
          </a:xfrm>
          <a:prstGeom prst="rect">
            <a:avLst/>
          </a:prstGeom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62" y="0"/>
            <a:ext cx="1774838" cy="1184331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20"/>
            <a:ext cx="4283967" cy="3212975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72816"/>
            <a:ext cx="4224469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3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162" y="0"/>
            <a:ext cx="1774838" cy="1184331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379979" cy="3284984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016"/>
            <a:ext cx="4379979" cy="3284984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916832"/>
            <a:ext cx="4067944" cy="305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3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2814</TotalTime>
  <Words>77</Words>
  <Application>Microsoft Office PowerPoint</Application>
  <PresentationFormat>Презентация на цял екран (4:3)</PresentationFormat>
  <Paragraphs>18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15</vt:i4>
      </vt:variant>
    </vt:vector>
  </HeadingPairs>
  <TitlesOfParts>
    <vt:vector size="16" baseType="lpstr">
      <vt:lpstr>Office тема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svetla</dc:creator>
  <cp:lastModifiedBy>svetla</cp:lastModifiedBy>
  <cp:revision>76</cp:revision>
  <dcterms:created xsi:type="dcterms:W3CDTF">2016-02-10T14:04:51Z</dcterms:created>
  <dcterms:modified xsi:type="dcterms:W3CDTF">2018-09-04T13:41:15Z</dcterms:modified>
</cp:coreProperties>
</file>