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D7F2CA-EC64-4F2A-9551-C2984F831189}" type="datetimeFigureOut">
              <a:rPr lang="et-EE" smtClean="0"/>
              <a:pPr/>
              <a:t>15/11/15</a:t>
            </a:fld>
            <a:endParaRPr lang="et-E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3D00E6-7865-4F63-B8B2-72E6A55D27F2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89448"/>
          </a:xfrm>
        </p:spPr>
        <p:txBody>
          <a:bodyPr/>
          <a:lstStyle/>
          <a:p>
            <a:r>
              <a:rPr lang="et-EE" dirty="0" smtClean="0"/>
              <a:t>Presentation of Estonian educational curriculum</a:t>
            </a:r>
            <a:endParaRPr lang="et-EE" dirty="0"/>
          </a:p>
        </p:txBody>
      </p:sp>
      <p:pic>
        <p:nvPicPr>
          <p:cNvPr id="1026" name="Picture 2" descr="D:\Comenius 2013-2015\lasteai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2676167" cy="1691258"/>
          </a:xfrm>
          <a:prstGeom prst="rect">
            <a:avLst/>
          </a:prstGeom>
          <a:noFill/>
        </p:spPr>
      </p:pic>
      <p:pic>
        <p:nvPicPr>
          <p:cNvPr id="1028" name="Picture 4" descr="C:\Users\Marilyn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17032"/>
            <a:ext cx="1944216" cy="1265838"/>
          </a:xfrm>
          <a:prstGeom prst="rect">
            <a:avLst/>
          </a:prstGeom>
          <a:noFill/>
        </p:spPr>
      </p:pic>
      <p:pic>
        <p:nvPicPr>
          <p:cNvPr id="3" name="Picture 2" descr="EU flag-Erasmus+_vect_P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320480" cy="1234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smtClean="0"/>
              <a:t>We evaluate children during evaluation of children development</a:t>
            </a:r>
          </a:p>
          <a:p>
            <a:pPr lvl="0"/>
            <a:r>
              <a:rPr lang="et-EE" dirty="0" smtClean="0"/>
              <a:t>We test children during evaluation of school maturity</a:t>
            </a:r>
          </a:p>
          <a:p>
            <a:pPr lvl="0"/>
            <a:r>
              <a:rPr lang="et-EE" smtClean="0"/>
              <a:t>Teachers write to school childs school maturity card</a:t>
            </a:r>
          </a:p>
          <a:p>
            <a:pPr>
              <a:buNone/>
            </a:pPr>
            <a:endParaRPr lang="et-E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Evaluation</a:t>
            </a:r>
            <a:endParaRPr lang="et-E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Values are involved in every activity </a:t>
            </a:r>
          </a:p>
          <a:p>
            <a:r>
              <a:rPr lang="et-EE" dirty="0" smtClean="0"/>
              <a:t>From the year 2013 are values the main goal in Tallinna Suitsupääsupesa kinderagarten</a:t>
            </a:r>
          </a:p>
          <a:p>
            <a:pPr>
              <a:buNone/>
            </a:pPr>
            <a:r>
              <a:rPr lang="et-EE" b="1" dirty="0" smtClean="0"/>
              <a:t>Teaching values to children: </a:t>
            </a:r>
          </a:p>
          <a:p>
            <a:r>
              <a:rPr lang="et-EE" dirty="0" smtClean="0"/>
              <a:t>Through projects (Comenius, enviromental </a:t>
            </a:r>
            <a:r>
              <a:rPr lang="et-EE" dirty="0" smtClean="0"/>
              <a:t>aso, Erasmus)</a:t>
            </a:r>
            <a:endParaRPr lang="et-EE" dirty="0" smtClean="0"/>
          </a:p>
          <a:p>
            <a:r>
              <a:rPr lang="et-EE" dirty="0" smtClean="0"/>
              <a:t>Through methodologies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Teaching of values</a:t>
            </a:r>
            <a:endParaRPr lang="et-E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Main goal is to create bullying preventing behaviour habit;</a:t>
            </a:r>
          </a:p>
          <a:p>
            <a:r>
              <a:rPr lang="et-EE" dirty="0"/>
              <a:t>i</a:t>
            </a:r>
            <a:r>
              <a:rPr lang="et-EE" dirty="0" smtClean="0"/>
              <a:t>s based on values: tolerance, respect, careing, courage; </a:t>
            </a:r>
          </a:p>
          <a:p>
            <a:r>
              <a:rPr lang="et-EE" dirty="0"/>
              <a:t>p</a:t>
            </a:r>
            <a:r>
              <a:rPr lang="et-EE" dirty="0" smtClean="0"/>
              <a:t>roblems are solved on “childrenmeetings”; </a:t>
            </a:r>
          </a:p>
          <a:p>
            <a:r>
              <a:rPr lang="et-EE" dirty="0"/>
              <a:t>c</a:t>
            </a:r>
            <a:r>
              <a:rPr lang="et-EE" dirty="0" smtClean="0"/>
              <a:t>hildren analyze situations and propose solutions; </a:t>
            </a:r>
          </a:p>
          <a:p>
            <a:r>
              <a:rPr lang="et-EE" dirty="0"/>
              <a:t>w</a:t>
            </a:r>
            <a:r>
              <a:rPr lang="et-EE" dirty="0" smtClean="0"/>
              <a:t>e courage children to speak; </a:t>
            </a:r>
          </a:p>
          <a:p>
            <a:r>
              <a:rPr lang="et-EE" dirty="0" smtClean="0"/>
              <a:t>We courage children to intervene.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“Kindergarten Free of Bullying”</a:t>
            </a:r>
            <a:endParaRPr lang="et-E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481138"/>
            <a:ext cx="3395510" cy="452596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2800" dirty="0" smtClean="0"/>
              <a:t>Project symbols</a:t>
            </a:r>
            <a:endParaRPr lang="et-EE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2800" dirty="0" smtClean="0"/>
              <a:t>Children meeting</a:t>
            </a:r>
            <a:endParaRPr lang="et-EE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481138"/>
            <a:ext cx="3395510" cy="452596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2800" dirty="0" smtClean="0"/>
              <a:t>Situation cards</a:t>
            </a:r>
            <a:endParaRPr lang="et-EE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We plan all our activities according to Preschool National Curriculum. </a:t>
            </a:r>
          </a:p>
          <a:p>
            <a:pPr>
              <a:buNone/>
            </a:pPr>
            <a:r>
              <a:rPr lang="et-EE" dirty="0" smtClean="0"/>
              <a:t>The curriculum was conducted on the year 2008. </a:t>
            </a:r>
          </a:p>
          <a:p>
            <a:pPr>
              <a:buNone/>
            </a:pPr>
            <a:r>
              <a:rPr lang="et-EE" dirty="0" smtClean="0"/>
              <a:t>The Curriculum contains results for 7 year old</a:t>
            </a:r>
          </a:p>
          <a:p>
            <a:pPr>
              <a:buNone/>
            </a:pPr>
            <a:r>
              <a:rPr lang="et-EE" dirty="0"/>
              <a:t>c</a:t>
            </a:r>
            <a:r>
              <a:rPr lang="et-EE" dirty="0" smtClean="0"/>
              <a:t>hildren. Children go to school in Estonia at the</a:t>
            </a:r>
          </a:p>
          <a:p>
            <a:pPr>
              <a:buNone/>
            </a:pPr>
            <a:r>
              <a:rPr lang="et-EE" dirty="0" smtClean="0"/>
              <a:t>age 7. </a:t>
            </a:r>
            <a:endParaRPr lang="et-E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t-EE" sz="2800" b="1" dirty="0" smtClean="0"/>
              <a:t>Playing skills</a:t>
            </a:r>
          </a:p>
          <a:p>
            <a:r>
              <a:rPr lang="et-EE" sz="2800" dirty="0" smtClean="0"/>
              <a:t>applys </a:t>
            </a:r>
            <a:r>
              <a:rPr lang="et-EE" sz="2800" dirty="0"/>
              <a:t>personal experience, knowledge and impressions about surroundings in the </a:t>
            </a:r>
            <a:r>
              <a:rPr lang="et-EE" sz="2800" dirty="0" smtClean="0"/>
              <a:t>game;</a:t>
            </a:r>
          </a:p>
          <a:p>
            <a:r>
              <a:rPr lang="et-EE" sz="2800" dirty="0" smtClean="0"/>
              <a:t>initiates </a:t>
            </a:r>
            <a:r>
              <a:rPr lang="et-EE" sz="2800" dirty="0"/>
              <a:t>different games and develops the </a:t>
            </a:r>
            <a:r>
              <a:rPr lang="et-EE" sz="2800" dirty="0" smtClean="0"/>
              <a:t>substance;</a:t>
            </a:r>
          </a:p>
          <a:p>
            <a:r>
              <a:rPr lang="et-EE" sz="2800" dirty="0" smtClean="0"/>
              <a:t>performs </a:t>
            </a:r>
            <a:r>
              <a:rPr lang="et-EE" sz="2800" dirty="0"/>
              <a:t>different </a:t>
            </a:r>
            <a:r>
              <a:rPr lang="et-EE" sz="2800" dirty="0" smtClean="0"/>
              <a:t>roles;</a:t>
            </a:r>
          </a:p>
          <a:p>
            <a:r>
              <a:rPr lang="et-EE" sz="2800" dirty="0" smtClean="0"/>
              <a:t>follows </a:t>
            </a:r>
            <a:r>
              <a:rPr lang="et-EE" sz="2800" dirty="0"/>
              <a:t>the rules of the </a:t>
            </a:r>
            <a:r>
              <a:rPr lang="et-EE" sz="2800" dirty="0" smtClean="0"/>
              <a:t>games;</a:t>
            </a:r>
          </a:p>
          <a:p>
            <a:r>
              <a:rPr lang="et-EE" sz="2800" dirty="0" smtClean="0"/>
              <a:t>solves </a:t>
            </a:r>
            <a:r>
              <a:rPr lang="et-EE" sz="2800" dirty="0"/>
              <a:t>problems in the game, makes agreements with other children.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b="1" dirty="0"/>
              <a:t>Basic skills at the age 6 – 7  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b="1" dirty="0"/>
              <a:t>Cognition and learning </a:t>
            </a:r>
            <a:r>
              <a:rPr lang="et-EE" b="1" dirty="0" smtClean="0"/>
              <a:t>skills</a:t>
            </a:r>
          </a:p>
          <a:p>
            <a:r>
              <a:rPr lang="et-EE" sz="2800" dirty="0"/>
              <a:t>understands how things are related between eachother;  </a:t>
            </a:r>
            <a:endParaRPr lang="et-EE" sz="2800" dirty="0" smtClean="0"/>
          </a:p>
          <a:p>
            <a:r>
              <a:rPr lang="et-EE" sz="2800" dirty="0" smtClean="0"/>
              <a:t>acts </a:t>
            </a:r>
            <a:r>
              <a:rPr lang="et-EE" sz="2800" dirty="0"/>
              <a:t>purposefully, can concentrate up to half an </a:t>
            </a:r>
            <a:r>
              <a:rPr lang="et-EE" sz="2800" dirty="0" smtClean="0"/>
              <a:t>hour;</a:t>
            </a:r>
          </a:p>
          <a:p>
            <a:r>
              <a:rPr lang="et-EE" sz="2800" dirty="0" smtClean="0"/>
              <a:t>feels </a:t>
            </a:r>
            <a:r>
              <a:rPr lang="et-EE" sz="2800" dirty="0"/>
              <a:t>positively about lerning – needs to learn, explore, ask questions, discover and experiment.</a:t>
            </a:r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t-EE" b="1" dirty="0"/>
              <a:t>Social skills</a:t>
            </a:r>
            <a:endParaRPr lang="et-EE" dirty="0"/>
          </a:p>
          <a:p>
            <a:r>
              <a:rPr lang="et-EE" sz="3000" dirty="0"/>
              <a:t>understands and considers other persons </a:t>
            </a:r>
            <a:r>
              <a:rPr lang="et-EE" sz="3000" dirty="0" smtClean="0"/>
              <a:t>feelings;</a:t>
            </a:r>
          </a:p>
          <a:p>
            <a:r>
              <a:rPr lang="et-EE" sz="3000" dirty="0" smtClean="0"/>
              <a:t>wishes </a:t>
            </a:r>
            <a:r>
              <a:rPr lang="et-EE" sz="3000" dirty="0"/>
              <a:t>and dares to communicate with </a:t>
            </a:r>
            <a:r>
              <a:rPr lang="et-EE" sz="3000" dirty="0" smtClean="0"/>
              <a:t>others;</a:t>
            </a:r>
          </a:p>
          <a:p>
            <a:r>
              <a:rPr lang="et-EE" sz="3000" dirty="0" smtClean="0"/>
              <a:t>cares </a:t>
            </a:r>
            <a:r>
              <a:rPr lang="et-EE" sz="3000" dirty="0"/>
              <a:t>about other persons, helps if </a:t>
            </a:r>
            <a:r>
              <a:rPr lang="et-EE" sz="3000" dirty="0" smtClean="0"/>
              <a:t>necessary;</a:t>
            </a:r>
          </a:p>
          <a:p>
            <a:r>
              <a:rPr lang="et-EE" sz="3000" dirty="0" smtClean="0"/>
              <a:t>is </a:t>
            </a:r>
            <a:r>
              <a:rPr lang="et-EE" sz="3000" dirty="0"/>
              <a:t>able to consider others and cooperate; </a:t>
            </a:r>
            <a:endParaRPr lang="et-EE" sz="3000" dirty="0" smtClean="0"/>
          </a:p>
          <a:p>
            <a:r>
              <a:rPr lang="et-EE" sz="3000" dirty="0" smtClean="0"/>
              <a:t>creats friendships</a:t>
            </a:r>
            <a:r>
              <a:rPr lang="et-EE" sz="3000" dirty="0"/>
              <a:t>; </a:t>
            </a:r>
            <a:endParaRPr lang="et-EE" sz="3000" dirty="0" smtClean="0"/>
          </a:p>
          <a:p>
            <a:r>
              <a:rPr lang="et-EE" sz="3000" dirty="0" smtClean="0"/>
              <a:t>tells </a:t>
            </a:r>
            <a:r>
              <a:rPr lang="et-EE" sz="3000" dirty="0"/>
              <a:t>apart of good and bad behaviour; </a:t>
            </a:r>
            <a:endParaRPr lang="et-EE" sz="3000" dirty="0" smtClean="0"/>
          </a:p>
          <a:p>
            <a:r>
              <a:rPr lang="et-EE" sz="3000" dirty="0" smtClean="0"/>
              <a:t>understands </a:t>
            </a:r>
            <a:r>
              <a:rPr lang="et-EE" sz="3000" dirty="0"/>
              <a:t>that people can be different; </a:t>
            </a:r>
            <a:endParaRPr lang="et-EE" sz="3000" dirty="0" smtClean="0"/>
          </a:p>
          <a:p>
            <a:r>
              <a:rPr lang="et-EE" sz="3000" dirty="0" smtClean="0"/>
              <a:t>follows </a:t>
            </a:r>
            <a:r>
              <a:rPr lang="et-EE" sz="3000" dirty="0"/>
              <a:t>rules.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b="1" dirty="0"/>
              <a:t>Reflexive skills</a:t>
            </a:r>
            <a:endParaRPr lang="et-EE" dirty="0"/>
          </a:p>
          <a:p>
            <a:r>
              <a:rPr lang="et-EE" dirty="0"/>
              <a:t>describe their emotions; </a:t>
            </a:r>
            <a:endParaRPr lang="et-EE" dirty="0" smtClean="0"/>
          </a:p>
          <a:p>
            <a:r>
              <a:rPr lang="et-EE" dirty="0" smtClean="0"/>
              <a:t>is </a:t>
            </a:r>
            <a:r>
              <a:rPr lang="et-EE" dirty="0"/>
              <a:t>able to behave appropriately in different situations;  </a:t>
            </a:r>
            <a:endParaRPr lang="et-EE" dirty="0" smtClean="0"/>
          </a:p>
          <a:p>
            <a:r>
              <a:rPr lang="et-EE" dirty="0" smtClean="0"/>
              <a:t>acts </a:t>
            </a:r>
            <a:r>
              <a:rPr lang="et-EE" dirty="0"/>
              <a:t>independently and takes responsibility about </a:t>
            </a:r>
            <a:r>
              <a:rPr lang="et-EE" dirty="0" smtClean="0"/>
              <a:t>behaviour. </a:t>
            </a:r>
            <a:endParaRPr lang="et-E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t-EE" b="1" dirty="0"/>
              <a:t>Field „Myself and the environment“</a:t>
            </a:r>
            <a:endParaRPr lang="et-EE" dirty="0"/>
          </a:p>
          <a:p>
            <a:r>
              <a:rPr lang="et-EE" dirty="0"/>
              <a:t>introduces and describes </a:t>
            </a:r>
            <a:r>
              <a:rPr lang="et-EE" dirty="0" smtClean="0"/>
              <a:t>herself/himself;</a:t>
            </a:r>
          </a:p>
          <a:p>
            <a:r>
              <a:rPr lang="et-EE" dirty="0" smtClean="0"/>
              <a:t>describe </a:t>
            </a:r>
            <a:r>
              <a:rPr lang="et-EE" dirty="0"/>
              <a:t>their home, family and traditions; </a:t>
            </a:r>
            <a:endParaRPr lang="et-EE" dirty="0" smtClean="0"/>
          </a:p>
          <a:p>
            <a:r>
              <a:rPr lang="et-EE" dirty="0" smtClean="0"/>
              <a:t>points </a:t>
            </a:r>
            <a:r>
              <a:rPr lang="et-EE" dirty="0"/>
              <a:t>out Estonian national symbols and traditions; </a:t>
            </a:r>
          </a:p>
          <a:p>
            <a:r>
              <a:rPr lang="et-EE" dirty="0"/>
              <a:t>treats the environment with care; </a:t>
            </a:r>
            <a:endParaRPr lang="et-EE" dirty="0" smtClean="0"/>
          </a:p>
          <a:p>
            <a:r>
              <a:rPr lang="et-EE" dirty="0" smtClean="0"/>
              <a:t>describes </a:t>
            </a:r>
            <a:r>
              <a:rPr lang="et-EE" dirty="0"/>
              <a:t>the nature around home, points out plants, mushrooms and animals; </a:t>
            </a:r>
            <a:endParaRPr lang="et-EE" dirty="0" smtClean="0"/>
          </a:p>
          <a:p>
            <a:r>
              <a:rPr lang="et-EE" dirty="0" smtClean="0"/>
              <a:t>knows </a:t>
            </a:r>
            <a:r>
              <a:rPr lang="et-EE" dirty="0"/>
              <a:t>the terms day, week, year; </a:t>
            </a:r>
            <a:endParaRPr lang="et-EE" dirty="0" smtClean="0"/>
          </a:p>
          <a:p>
            <a:r>
              <a:rPr lang="et-EE" dirty="0" smtClean="0"/>
              <a:t>describes </a:t>
            </a:r>
            <a:r>
              <a:rPr lang="et-EE" dirty="0"/>
              <a:t>the circle of life;</a:t>
            </a:r>
          </a:p>
          <a:p>
            <a:r>
              <a:rPr lang="et-EE" dirty="0"/>
              <a:t>describes the weather.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sz="3100" b="1" dirty="0" smtClean="0"/>
              <a:t/>
            </a:r>
            <a:br>
              <a:rPr lang="et-EE" sz="3100" b="1" dirty="0" smtClean="0"/>
            </a:br>
            <a:r>
              <a:rPr lang="et-EE" sz="3100" b="1" dirty="0" smtClean="0"/>
              <a:t>Expected </a:t>
            </a:r>
            <a:r>
              <a:rPr lang="et-EE" sz="3100" b="1" dirty="0"/>
              <a:t>results of </a:t>
            </a:r>
            <a:r>
              <a:rPr lang="et-EE" sz="3100" b="1" dirty="0" smtClean="0"/>
              <a:t>children development </a:t>
            </a:r>
            <a:br>
              <a:rPr lang="et-EE" sz="3100" b="1" dirty="0" smtClean="0"/>
            </a:br>
            <a:r>
              <a:rPr lang="et-EE" sz="3100" b="1" dirty="0" smtClean="0"/>
              <a:t>at </a:t>
            </a:r>
            <a:r>
              <a:rPr lang="et-EE" sz="3100" b="1" dirty="0"/>
              <a:t>the age 6 – 7 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t-EE" b="1" dirty="0" smtClean="0"/>
              <a:t>Field „Reading and writing“ </a:t>
            </a:r>
          </a:p>
          <a:p>
            <a:r>
              <a:rPr lang="et-EE" dirty="0"/>
              <a:t> undrestands the listening content; </a:t>
            </a:r>
            <a:endParaRPr lang="et-EE" dirty="0" smtClean="0"/>
          </a:p>
          <a:p>
            <a:r>
              <a:rPr lang="et-EE" dirty="0" smtClean="0"/>
              <a:t>is </a:t>
            </a:r>
            <a:r>
              <a:rPr lang="et-EE" dirty="0"/>
              <a:t>able to transmit thoughts;</a:t>
            </a:r>
          </a:p>
          <a:p>
            <a:r>
              <a:rPr lang="et-EE" dirty="0"/>
              <a:t> describes pictures, tales and own </a:t>
            </a:r>
            <a:r>
              <a:rPr lang="et-EE" dirty="0" smtClean="0"/>
              <a:t>experience;</a:t>
            </a:r>
          </a:p>
          <a:p>
            <a:r>
              <a:rPr lang="et-EE" dirty="0" smtClean="0"/>
              <a:t>knows </a:t>
            </a:r>
            <a:r>
              <a:rPr lang="et-EE" dirty="0"/>
              <a:t>enough words; </a:t>
            </a:r>
            <a:endParaRPr lang="et-EE" dirty="0" smtClean="0"/>
          </a:p>
          <a:p>
            <a:r>
              <a:rPr lang="et-EE" dirty="0" smtClean="0"/>
              <a:t>knows </a:t>
            </a:r>
            <a:r>
              <a:rPr lang="et-EE" dirty="0"/>
              <a:t>and pronounces right all letters; </a:t>
            </a:r>
            <a:endParaRPr lang="et-EE" dirty="0" smtClean="0"/>
          </a:p>
          <a:p>
            <a:r>
              <a:rPr lang="et-EE" dirty="0" smtClean="0"/>
              <a:t>spells </a:t>
            </a:r>
            <a:r>
              <a:rPr lang="et-EE" dirty="0"/>
              <a:t>words with 1-2 syllable; </a:t>
            </a:r>
            <a:endParaRPr lang="et-EE" dirty="0" smtClean="0"/>
          </a:p>
          <a:p>
            <a:r>
              <a:rPr lang="et-EE" dirty="0" smtClean="0"/>
              <a:t>writes </a:t>
            </a:r>
            <a:r>
              <a:rPr lang="et-EE" dirty="0"/>
              <a:t>words with 1-2 syllable;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b="1" dirty="0"/>
              <a:t>Field „Counting and comparison“ </a:t>
            </a:r>
            <a:endParaRPr lang="et-EE" dirty="0"/>
          </a:p>
          <a:p>
            <a:r>
              <a:rPr lang="et-EE" dirty="0" smtClean="0"/>
              <a:t>comparison </a:t>
            </a:r>
            <a:r>
              <a:rPr lang="et-EE" dirty="0"/>
              <a:t>of quantities – less, more </a:t>
            </a:r>
            <a:r>
              <a:rPr lang="et-EE" dirty="0" smtClean="0"/>
              <a:t>equal;</a:t>
            </a:r>
          </a:p>
          <a:p>
            <a:r>
              <a:rPr lang="et-EE" dirty="0" smtClean="0"/>
              <a:t>counting </a:t>
            </a:r>
            <a:r>
              <a:rPr lang="et-EE" dirty="0"/>
              <a:t>objects to 12; </a:t>
            </a:r>
            <a:endParaRPr lang="et-EE" dirty="0" smtClean="0"/>
          </a:p>
          <a:p>
            <a:r>
              <a:rPr lang="et-EE" dirty="0" smtClean="0"/>
              <a:t>Solves mathematical tasks; </a:t>
            </a:r>
          </a:p>
          <a:p>
            <a:r>
              <a:rPr lang="et-EE" dirty="0" smtClean="0"/>
              <a:t>knows </a:t>
            </a:r>
            <a:r>
              <a:rPr lang="et-EE" dirty="0"/>
              <a:t>the time; </a:t>
            </a:r>
            <a:endParaRPr lang="et-EE" dirty="0" smtClean="0"/>
          </a:p>
          <a:p>
            <a:r>
              <a:rPr lang="et-EE" dirty="0" smtClean="0"/>
              <a:t>knows </a:t>
            </a:r>
            <a:r>
              <a:rPr lang="et-EE" dirty="0"/>
              <a:t>days of the week, months, </a:t>
            </a:r>
            <a:r>
              <a:rPr lang="et-EE" dirty="0" smtClean="0"/>
              <a:t>seasons;</a:t>
            </a:r>
          </a:p>
          <a:p>
            <a:r>
              <a:rPr lang="et-EE" dirty="0" smtClean="0"/>
              <a:t>knows </a:t>
            </a:r>
            <a:r>
              <a:rPr lang="et-EE" dirty="0"/>
              <a:t>geometric figures.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1348</TotalTime>
  <Words>426</Words>
  <Application>Microsoft Macintosh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Presentation of Estonian educational curriculum</vt:lpstr>
      <vt:lpstr>PowerPoint Presentation</vt:lpstr>
      <vt:lpstr>Basic skills at the age 6 – 7   </vt:lpstr>
      <vt:lpstr>PowerPoint Presentation</vt:lpstr>
      <vt:lpstr>PowerPoint Presentation</vt:lpstr>
      <vt:lpstr>PowerPoint Presentation</vt:lpstr>
      <vt:lpstr> Expected results of children development  at the age 6 – 7  </vt:lpstr>
      <vt:lpstr> </vt:lpstr>
      <vt:lpstr>PowerPoint Presentation</vt:lpstr>
      <vt:lpstr>Evaluation</vt:lpstr>
      <vt:lpstr>Teaching of values</vt:lpstr>
      <vt:lpstr>“Kindergarten Free of Bullying”</vt:lpstr>
      <vt:lpstr>Project symbols</vt:lpstr>
      <vt:lpstr>Children meeting</vt:lpstr>
      <vt:lpstr>Situation cards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Estonian educational curriculum</dc:title>
  <dc:creator>Marilyn</dc:creator>
  <cp:lastModifiedBy>Marilyn Palla</cp:lastModifiedBy>
  <cp:revision>20</cp:revision>
  <dcterms:created xsi:type="dcterms:W3CDTF">2013-11-13T13:38:23Z</dcterms:created>
  <dcterms:modified xsi:type="dcterms:W3CDTF">2015-11-15T15:16:49Z</dcterms:modified>
</cp:coreProperties>
</file>