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6" r:id="rId4"/>
    <p:sldId id="265" r:id="rId5"/>
    <p:sldId id="264" r:id="rId6"/>
    <p:sldId id="263" r:id="rId7"/>
    <p:sldId id="262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7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56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31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16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679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919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04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488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33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86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175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DD0A-2390-4924-BF51-1F003C4A2E59}" type="datetimeFigureOut">
              <a:rPr lang="bg-BG" smtClean="0"/>
              <a:t>5.3.2016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9338-A21C-45CD-A76A-F751182C590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43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/>
          <p:cNvSpPr txBox="1"/>
          <p:nvPr/>
        </p:nvSpPr>
        <p:spPr>
          <a:xfrm>
            <a:off x="-23192" y="0"/>
            <a:ext cx="9167192" cy="21236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Results</a:t>
            </a:r>
          </a:p>
          <a:p>
            <a:pPr algn="ctr"/>
            <a:r>
              <a:rPr lang="en-US" sz="6600" b="1" dirty="0"/>
              <a:t>of </a:t>
            </a:r>
            <a:r>
              <a:rPr lang="en-US" sz="6600" b="1" dirty="0" smtClean="0"/>
              <a:t>questionnaires </a:t>
            </a:r>
            <a:r>
              <a:rPr lang="bg-BG" sz="6600" b="1" dirty="0" smtClean="0"/>
              <a:t>2016</a:t>
            </a:r>
            <a:endParaRPr lang="bg-BG" sz="6600" b="1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-14986" y="2137481"/>
            <a:ext cx="9144000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Project "Every child is special"</a:t>
            </a:r>
            <a:endParaRPr lang="bg-BG" sz="4800" b="1" dirty="0"/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55" y="3031416"/>
            <a:ext cx="2645318" cy="3741773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56856"/>
            <a:ext cx="2420446" cy="49089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10959"/>
            <a:ext cx="17748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120"/>
            <a:ext cx="9144000" cy="42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281053"/>
            <a:ext cx="9252520" cy="43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281223"/>
            <a:ext cx="9323817" cy="438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1872"/>
            <a:ext cx="9144000" cy="419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504"/>
            <a:ext cx="9144000" cy="422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6539"/>
            <a:ext cx="9144000" cy="422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188"/>
            <a:ext cx="9144000" cy="421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6" b="16767"/>
          <a:stretch/>
        </p:blipFill>
        <p:spPr>
          <a:xfrm>
            <a:off x="0" y="1343890"/>
            <a:ext cx="9144000" cy="49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62" y="0"/>
            <a:ext cx="1774838" cy="1184331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760"/>
            <a:ext cx="9144000" cy="412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</Words>
  <Application>Microsoft Office PowerPoint</Application>
  <PresentationFormat>Презентация на цял екран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svetla</dc:creator>
  <cp:lastModifiedBy>svetla</cp:lastModifiedBy>
  <cp:revision>6</cp:revision>
  <dcterms:created xsi:type="dcterms:W3CDTF">2016-02-10T14:04:51Z</dcterms:created>
  <dcterms:modified xsi:type="dcterms:W3CDTF">2016-03-05T11:53:01Z</dcterms:modified>
</cp:coreProperties>
</file>