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FD6D-82EC-473A-89FD-F15EB63AC5E2}" type="datetimeFigureOut">
              <a:rPr lang="bg-BG" smtClean="0"/>
              <a:t>5.3.2016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7FE1-C8B9-4F2B-94D4-923E4563441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90657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FD6D-82EC-473A-89FD-F15EB63AC5E2}" type="datetimeFigureOut">
              <a:rPr lang="bg-BG" smtClean="0"/>
              <a:t>5.3.2016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7FE1-C8B9-4F2B-94D4-923E4563441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19598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FD6D-82EC-473A-89FD-F15EB63AC5E2}" type="datetimeFigureOut">
              <a:rPr lang="bg-BG" smtClean="0"/>
              <a:t>5.3.2016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7FE1-C8B9-4F2B-94D4-923E4563441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33162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FD6D-82EC-473A-89FD-F15EB63AC5E2}" type="datetimeFigureOut">
              <a:rPr lang="bg-BG" smtClean="0"/>
              <a:t>5.3.2016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7FE1-C8B9-4F2B-94D4-923E4563441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34034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FD6D-82EC-473A-89FD-F15EB63AC5E2}" type="datetimeFigureOut">
              <a:rPr lang="bg-BG" smtClean="0"/>
              <a:t>5.3.2016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7FE1-C8B9-4F2B-94D4-923E4563441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91370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FD6D-82EC-473A-89FD-F15EB63AC5E2}" type="datetimeFigureOut">
              <a:rPr lang="bg-BG" smtClean="0"/>
              <a:t>5.3.2016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7FE1-C8B9-4F2B-94D4-923E4563441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96187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FD6D-82EC-473A-89FD-F15EB63AC5E2}" type="datetimeFigureOut">
              <a:rPr lang="bg-BG" smtClean="0"/>
              <a:t>5.3.2016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7FE1-C8B9-4F2B-94D4-923E4563441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95889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FD6D-82EC-473A-89FD-F15EB63AC5E2}" type="datetimeFigureOut">
              <a:rPr lang="bg-BG" smtClean="0"/>
              <a:t>5.3.2016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7FE1-C8B9-4F2B-94D4-923E4563441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20808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FD6D-82EC-473A-89FD-F15EB63AC5E2}" type="datetimeFigureOut">
              <a:rPr lang="bg-BG" smtClean="0"/>
              <a:t>5.3.2016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7FE1-C8B9-4F2B-94D4-923E4563441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75274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FD6D-82EC-473A-89FD-F15EB63AC5E2}" type="datetimeFigureOut">
              <a:rPr lang="bg-BG" smtClean="0"/>
              <a:t>5.3.2016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7FE1-C8B9-4F2B-94D4-923E4563441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26133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FD6D-82EC-473A-89FD-F15EB63AC5E2}" type="datetimeFigureOut">
              <a:rPr lang="bg-BG" smtClean="0"/>
              <a:t>5.3.2016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7FE1-C8B9-4F2B-94D4-923E4563441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22806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5FD6D-82EC-473A-89FD-F15EB63AC5E2}" type="datetimeFigureOut">
              <a:rPr lang="bg-BG" smtClean="0"/>
              <a:t>5.3.2016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07FE1-C8B9-4F2B-94D4-923E4563441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826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-14986" y="-22626"/>
            <a:ext cx="9144000" cy="212365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First Persona Doll</a:t>
            </a:r>
          </a:p>
          <a:p>
            <a:pPr algn="ctr"/>
            <a:endParaRPr lang="bg-BG" sz="6600" b="1" dirty="0"/>
          </a:p>
        </p:txBody>
      </p:sp>
      <p:sp>
        <p:nvSpPr>
          <p:cNvPr id="3" name="Текстово поле 2"/>
          <p:cNvSpPr txBox="1"/>
          <p:nvPr/>
        </p:nvSpPr>
        <p:spPr>
          <a:xfrm>
            <a:off x="-14986" y="2137481"/>
            <a:ext cx="9144000" cy="83099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Project "Every child is special"</a:t>
            </a:r>
            <a:endParaRPr lang="bg-BG" sz="4800" b="1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656856"/>
            <a:ext cx="2420446" cy="490894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355" y="3031416"/>
            <a:ext cx="2645318" cy="3741773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310959"/>
            <a:ext cx="1774825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489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69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0" y="33327"/>
            <a:ext cx="9144000" cy="14465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ALBENA</a:t>
            </a:r>
            <a:endParaRPr lang="bg-BG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575556" y="1412776"/>
            <a:ext cx="79928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 err="1"/>
              <a:t>Age</a:t>
            </a:r>
            <a:r>
              <a:rPr lang="bg-BG" sz="3200" dirty="0"/>
              <a:t>: 5 </a:t>
            </a:r>
            <a:r>
              <a:rPr lang="bg-BG" sz="3200" dirty="0" err="1"/>
              <a:t>years</a:t>
            </a:r>
            <a:r>
              <a:rPr lang="bg-BG" sz="3200" dirty="0"/>
              <a:t/>
            </a:r>
            <a:br>
              <a:rPr lang="bg-BG" sz="3200" dirty="0"/>
            </a:br>
            <a:r>
              <a:rPr lang="bg-BG" sz="3200" b="1" dirty="0" err="1"/>
              <a:t>Gender</a:t>
            </a:r>
            <a:r>
              <a:rPr lang="bg-BG" sz="3200" b="1" dirty="0"/>
              <a:t>:</a:t>
            </a:r>
            <a:r>
              <a:rPr lang="bg-BG" sz="3200" dirty="0"/>
              <a:t> </a:t>
            </a:r>
            <a:r>
              <a:rPr lang="bg-BG" sz="3200" dirty="0" err="1"/>
              <a:t>Female</a:t>
            </a:r>
            <a:r>
              <a:rPr lang="bg-BG" sz="3200" dirty="0"/>
              <a:t/>
            </a:r>
            <a:br>
              <a:rPr lang="bg-BG" sz="3200" dirty="0"/>
            </a:br>
            <a:r>
              <a:rPr lang="bg-BG" sz="3200" b="1" dirty="0" err="1"/>
              <a:t>Physical</a:t>
            </a:r>
            <a:r>
              <a:rPr lang="bg-BG" sz="3200" b="1" dirty="0"/>
              <a:t> </a:t>
            </a:r>
            <a:r>
              <a:rPr lang="bg-BG" sz="3200" b="1" dirty="0" err="1"/>
              <a:t>feature</a:t>
            </a:r>
            <a:r>
              <a:rPr lang="bg-BG" sz="3200" b="1" dirty="0"/>
              <a:t>:</a:t>
            </a:r>
            <a:r>
              <a:rPr lang="bg-BG" sz="3200" dirty="0"/>
              <a:t> a </a:t>
            </a:r>
            <a:r>
              <a:rPr lang="bg-BG" sz="3200" dirty="0" err="1"/>
              <a:t>dark</a:t>
            </a:r>
            <a:r>
              <a:rPr lang="bg-BG" sz="3200" dirty="0"/>
              <a:t> </a:t>
            </a:r>
            <a:r>
              <a:rPr lang="bg-BG" sz="3200" dirty="0" err="1"/>
              <a:t>skin</a:t>
            </a:r>
            <a:r>
              <a:rPr lang="bg-BG" sz="3200" dirty="0"/>
              <a:t>, </a:t>
            </a:r>
            <a:r>
              <a:rPr lang="bg-BG" sz="3200" dirty="0" err="1"/>
              <a:t>dark</a:t>
            </a:r>
            <a:r>
              <a:rPr lang="bg-BG" sz="3200" dirty="0"/>
              <a:t> </a:t>
            </a:r>
            <a:r>
              <a:rPr lang="bg-BG" sz="3200" dirty="0" err="1"/>
              <a:t>eyes</a:t>
            </a:r>
            <a:r>
              <a:rPr lang="bg-BG" sz="3200" dirty="0"/>
              <a:t>, </a:t>
            </a:r>
            <a:r>
              <a:rPr lang="bg-BG" sz="3200" dirty="0" err="1"/>
              <a:t>brown</a:t>
            </a:r>
            <a:r>
              <a:rPr lang="bg-BG" sz="3200" dirty="0"/>
              <a:t> </a:t>
            </a:r>
            <a:r>
              <a:rPr lang="bg-BG" sz="3200" dirty="0" err="1"/>
              <a:t>hair</a:t>
            </a:r>
            <a:r>
              <a:rPr lang="bg-BG" sz="3200" dirty="0"/>
              <a:t/>
            </a:r>
            <a:br>
              <a:rPr lang="bg-BG" sz="3200" dirty="0"/>
            </a:br>
            <a:r>
              <a:rPr lang="bg-BG" sz="3200" b="1" dirty="0"/>
              <a:t>Family:</a:t>
            </a:r>
            <a:r>
              <a:rPr lang="bg-BG" sz="3200" dirty="0"/>
              <a:t> </a:t>
            </a:r>
            <a:r>
              <a:rPr lang="bg-BG" sz="3200" dirty="0" err="1"/>
              <a:t>Mother</a:t>
            </a:r>
            <a:r>
              <a:rPr lang="bg-BG" sz="3200" dirty="0"/>
              <a:t> – </a:t>
            </a:r>
            <a:r>
              <a:rPr lang="bg-BG" sz="3200" dirty="0" err="1"/>
              <a:t>Muslim</a:t>
            </a:r>
            <a:r>
              <a:rPr lang="bg-BG" sz="3200" dirty="0"/>
              <a:t>, </a:t>
            </a:r>
            <a:r>
              <a:rPr lang="bg-BG" sz="3200" dirty="0" err="1"/>
              <a:t>father</a:t>
            </a:r>
            <a:r>
              <a:rPr lang="bg-BG" sz="3200" dirty="0"/>
              <a:t> - Bulgarian, no </a:t>
            </a:r>
            <a:r>
              <a:rPr lang="bg-BG" sz="3200" dirty="0" err="1"/>
              <a:t>brothers</a:t>
            </a:r>
            <a:r>
              <a:rPr lang="bg-BG" sz="3200" dirty="0"/>
              <a:t> and </a:t>
            </a:r>
            <a:r>
              <a:rPr lang="bg-BG" sz="3200" dirty="0" err="1" smtClean="0"/>
              <a:t>sisters</a:t>
            </a:r>
            <a:endParaRPr lang="en-US" sz="3200" dirty="0" smtClean="0"/>
          </a:p>
          <a:p>
            <a:r>
              <a:rPr lang="bg-BG" sz="3200" b="1" dirty="0" err="1"/>
              <a:t>Background</a:t>
            </a:r>
            <a:r>
              <a:rPr lang="bg-BG" sz="3200" b="1" dirty="0"/>
              <a:t>:</a:t>
            </a:r>
            <a:r>
              <a:rPr lang="bg-BG" sz="3200" dirty="0"/>
              <a:t> The </a:t>
            </a:r>
            <a:r>
              <a:rPr lang="bg-BG" sz="3200" dirty="0" err="1"/>
              <a:t>family</a:t>
            </a:r>
            <a:r>
              <a:rPr lang="bg-BG" sz="3200" dirty="0"/>
              <a:t> lives in a </a:t>
            </a:r>
            <a:r>
              <a:rPr lang="bg-BG" sz="3200" dirty="0" err="1"/>
              <a:t>village</a:t>
            </a:r>
            <a:r>
              <a:rPr lang="bg-BG" sz="3200" dirty="0"/>
              <a:t>. For </a:t>
            </a:r>
            <a:r>
              <a:rPr lang="bg-BG" sz="3200" dirty="0" err="1"/>
              <a:t>two</a:t>
            </a:r>
            <a:r>
              <a:rPr lang="bg-BG" sz="3200" dirty="0"/>
              <a:t> </a:t>
            </a:r>
            <a:r>
              <a:rPr lang="bg-BG" sz="3200" dirty="0" err="1"/>
              <a:t>years</a:t>
            </a:r>
            <a:r>
              <a:rPr lang="bg-BG" sz="3200" dirty="0"/>
              <a:t> the </a:t>
            </a:r>
            <a:r>
              <a:rPr lang="bg-BG" sz="3200" dirty="0" err="1"/>
              <a:t>father</a:t>
            </a:r>
            <a:r>
              <a:rPr lang="bg-BG" sz="3200" dirty="0"/>
              <a:t> of Albena is </a:t>
            </a:r>
            <a:r>
              <a:rPr lang="bg-BG" sz="3200" dirty="0" err="1"/>
              <a:t>working</a:t>
            </a:r>
            <a:r>
              <a:rPr lang="bg-BG" sz="3200" dirty="0"/>
              <a:t> </a:t>
            </a:r>
            <a:r>
              <a:rPr lang="bg-BG" sz="3200" dirty="0" err="1"/>
              <a:t>abroad</a:t>
            </a:r>
            <a:r>
              <a:rPr lang="bg-BG" sz="3200" dirty="0"/>
              <a:t>. The </a:t>
            </a:r>
            <a:r>
              <a:rPr lang="bg-BG" sz="3200" dirty="0" err="1"/>
              <a:t>mother</a:t>
            </a:r>
            <a:r>
              <a:rPr lang="bg-BG" sz="3200" dirty="0"/>
              <a:t> lives in the </a:t>
            </a:r>
            <a:r>
              <a:rPr lang="bg-BG" sz="3200" dirty="0" err="1"/>
              <a:t>town</a:t>
            </a:r>
            <a:r>
              <a:rPr lang="bg-BG" sz="3200" dirty="0"/>
              <a:t> because there </a:t>
            </a:r>
            <a:r>
              <a:rPr lang="bg-BG" sz="3200" dirty="0" err="1"/>
              <a:t>has</a:t>
            </a:r>
            <a:r>
              <a:rPr lang="bg-BG" sz="3200" dirty="0"/>
              <a:t> </a:t>
            </a:r>
            <a:r>
              <a:rPr lang="bg-BG" sz="3200" dirty="0" err="1"/>
              <a:t>begun</a:t>
            </a:r>
            <a:r>
              <a:rPr lang="bg-BG" sz="3200" dirty="0"/>
              <a:t> work</a:t>
            </a:r>
            <a:r>
              <a:rPr lang="bg-BG" sz="3200" dirty="0" smtClean="0"/>
              <a:t>.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265376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251520" y="548680"/>
            <a:ext cx="864096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3200" dirty="0"/>
              <a:t>Albena lives in a </a:t>
            </a:r>
            <a:r>
              <a:rPr lang="bg-BG" sz="3200" dirty="0" err="1"/>
              <a:t>village</a:t>
            </a:r>
            <a:r>
              <a:rPr lang="bg-BG" sz="3200" dirty="0"/>
              <a:t> with his </a:t>
            </a:r>
            <a:r>
              <a:rPr lang="bg-BG" sz="3200" dirty="0" err="1"/>
              <a:t>grandmother</a:t>
            </a:r>
            <a:r>
              <a:rPr lang="bg-BG" sz="3200" dirty="0"/>
              <a:t>. </a:t>
            </a:r>
            <a:r>
              <a:rPr lang="bg-BG" sz="3200" dirty="0" err="1"/>
              <a:t>She</a:t>
            </a:r>
            <a:r>
              <a:rPr lang="bg-BG" sz="3200" dirty="0"/>
              <a:t> </a:t>
            </a:r>
            <a:r>
              <a:rPr lang="bg-BG" sz="3200" dirty="0" err="1"/>
              <a:t>takes</a:t>
            </a:r>
            <a:r>
              <a:rPr lang="bg-BG" sz="3200" dirty="0"/>
              <a:t> care of her. The </a:t>
            </a:r>
            <a:r>
              <a:rPr lang="bg-BG" sz="3200" dirty="0" err="1"/>
              <a:t>mother</a:t>
            </a:r>
            <a:r>
              <a:rPr lang="bg-BG" sz="3200" dirty="0"/>
              <a:t> </a:t>
            </a:r>
            <a:r>
              <a:rPr lang="bg-BG" sz="3200" dirty="0" err="1"/>
              <a:t>visited</a:t>
            </a:r>
            <a:r>
              <a:rPr lang="bg-BG" sz="3200" dirty="0"/>
              <a:t> her </a:t>
            </a:r>
            <a:r>
              <a:rPr lang="bg-BG" sz="3200" dirty="0" err="1"/>
              <a:t>daughter</a:t>
            </a:r>
            <a:r>
              <a:rPr lang="bg-BG" sz="3200" dirty="0"/>
              <a:t> </a:t>
            </a:r>
            <a:r>
              <a:rPr lang="bg-BG" sz="3200" dirty="0" err="1"/>
              <a:t>only</a:t>
            </a:r>
            <a:r>
              <a:rPr lang="bg-BG" sz="3200" dirty="0"/>
              <a:t> on </a:t>
            </a:r>
            <a:r>
              <a:rPr lang="bg-BG" sz="3200" dirty="0" err="1"/>
              <a:t>Sunday</a:t>
            </a:r>
            <a:r>
              <a:rPr lang="bg-BG" sz="3200" dirty="0"/>
              <a:t> when her </a:t>
            </a:r>
            <a:r>
              <a:rPr lang="bg-BG" sz="3200" dirty="0" err="1"/>
              <a:t>day</a:t>
            </a:r>
            <a:r>
              <a:rPr lang="bg-BG" sz="3200" dirty="0"/>
              <a:t> </a:t>
            </a:r>
            <a:r>
              <a:rPr lang="bg-BG" sz="3200" dirty="0" err="1"/>
              <a:t>off</a:t>
            </a:r>
            <a:r>
              <a:rPr lang="bg-BG" sz="3200" dirty="0"/>
              <a:t>. Albena is </a:t>
            </a:r>
            <a:r>
              <a:rPr lang="bg-BG" sz="3200" dirty="0" err="1"/>
              <a:t>sad</a:t>
            </a:r>
            <a:r>
              <a:rPr lang="bg-BG" sz="3200" dirty="0"/>
              <a:t> for her </a:t>
            </a:r>
            <a:r>
              <a:rPr lang="bg-BG" sz="3200" dirty="0" err="1"/>
              <a:t>mother</a:t>
            </a:r>
            <a:r>
              <a:rPr lang="bg-BG" sz="3200" dirty="0"/>
              <a:t>. </a:t>
            </a:r>
            <a:r>
              <a:rPr lang="bg-BG" sz="3200" dirty="0" err="1"/>
              <a:t>In</a:t>
            </a:r>
            <a:r>
              <a:rPr lang="bg-BG" sz="3200" dirty="0"/>
              <a:t> </a:t>
            </a:r>
            <a:r>
              <a:rPr lang="bg-BG" sz="3200" dirty="0" err="1"/>
              <a:t>kindergarten</a:t>
            </a:r>
            <a:r>
              <a:rPr lang="bg-BG" sz="3200" dirty="0"/>
              <a:t> Albena is </a:t>
            </a:r>
            <a:r>
              <a:rPr lang="bg-BG" sz="3200" dirty="0" err="1"/>
              <a:t>timid</a:t>
            </a:r>
            <a:r>
              <a:rPr lang="bg-BG" sz="3200" dirty="0"/>
              <a:t> and </a:t>
            </a:r>
            <a:r>
              <a:rPr lang="bg-BG" sz="3200" dirty="0" err="1"/>
              <a:t>unsure</a:t>
            </a:r>
            <a:r>
              <a:rPr lang="bg-BG" sz="3200" dirty="0"/>
              <a:t> of </a:t>
            </a:r>
            <a:r>
              <a:rPr lang="bg-BG" sz="3200" dirty="0" err="1"/>
              <a:t>herself</a:t>
            </a:r>
            <a:r>
              <a:rPr lang="bg-BG" sz="3200" dirty="0"/>
              <a:t>. </a:t>
            </a:r>
            <a:r>
              <a:rPr lang="bg-BG" sz="3200" dirty="0" err="1"/>
              <a:t>She</a:t>
            </a:r>
            <a:r>
              <a:rPr lang="bg-BG" sz="3200" dirty="0"/>
              <a:t> </a:t>
            </a:r>
            <a:r>
              <a:rPr lang="bg-BG" sz="3200" dirty="0" err="1"/>
              <a:t>has</a:t>
            </a:r>
            <a:r>
              <a:rPr lang="bg-BG" sz="3200" dirty="0"/>
              <a:t> a </a:t>
            </a:r>
            <a:r>
              <a:rPr lang="bg-BG" sz="3200" dirty="0" err="1"/>
              <a:t>sense</a:t>
            </a:r>
            <a:r>
              <a:rPr lang="bg-BG" sz="3200" dirty="0"/>
              <a:t> of </a:t>
            </a:r>
            <a:r>
              <a:rPr lang="bg-BG" sz="3200" dirty="0" err="1"/>
              <a:t>own</a:t>
            </a:r>
            <a:r>
              <a:rPr lang="bg-BG" sz="3200" dirty="0"/>
              <a:t> </a:t>
            </a:r>
            <a:r>
              <a:rPr lang="bg-BG" sz="3200" dirty="0" err="1"/>
              <a:t>insignificance</a:t>
            </a:r>
            <a:r>
              <a:rPr lang="bg-BG" sz="3200" dirty="0"/>
              <a:t> and </a:t>
            </a:r>
            <a:r>
              <a:rPr lang="bg-BG" sz="3200" dirty="0" err="1"/>
              <a:t>inferiority</a:t>
            </a:r>
            <a:r>
              <a:rPr lang="bg-BG" sz="3200" dirty="0"/>
              <a:t>. </a:t>
            </a:r>
            <a:r>
              <a:rPr lang="bg-BG" sz="3200" dirty="0" err="1"/>
              <a:t>Sometimes</a:t>
            </a:r>
            <a:r>
              <a:rPr lang="bg-BG" sz="3200" dirty="0"/>
              <a:t> she </a:t>
            </a:r>
            <a:r>
              <a:rPr lang="bg-BG" sz="3200" dirty="0" err="1"/>
              <a:t>takes</a:t>
            </a:r>
            <a:r>
              <a:rPr lang="bg-BG" sz="3200" dirty="0"/>
              <a:t> </a:t>
            </a:r>
            <a:r>
              <a:rPr lang="bg-BG" sz="3200" dirty="0" err="1"/>
              <a:t>from</a:t>
            </a:r>
            <a:r>
              <a:rPr lang="bg-BG" sz="3200" dirty="0"/>
              <a:t> </a:t>
            </a:r>
            <a:r>
              <a:rPr lang="bg-BG" sz="3200" dirty="0" err="1"/>
              <a:t>kindergarten</a:t>
            </a:r>
            <a:r>
              <a:rPr lang="bg-BG" sz="3200" dirty="0"/>
              <a:t> </a:t>
            </a:r>
            <a:r>
              <a:rPr lang="bg-BG" sz="3200" dirty="0" err="1"/>
              <a:t>toys</a:t>
            </a:r>
            <a:r>
              <a:rPr lang="bg-BG" sz="3200" dirty="0"/>
              <a:t> at </a:t>
            </a:r>
            <a:r>
              <a:rPr lang="bg-BG" sz="3200" dirty="0" err="1"/>
              <a:t>home</a:t>
            </a:r>
            <a:r>
              <a:rPr lang="bg-BG" sz="3200" dirty="0"/>
              <a:t> without </a:t>
            </a:r>
            <a:r>
              <a:rPr lang="bg-BG" sz="3200" dirty="0" err="1"/>
              <a:t>permission</a:t>
            </a:r>
            <a:r>
              <a:rPr lang="bg-BG" sz="3200" dirty="0"/>
              <a:t> </a:t>
            </a:r>
            <a:r>
              <a:rPr lang="bg-BG" sz="3200" dirty="0" err="1"/>
              <a:t>from</a:t>
            </a:r>
            <a:r>
              <a:rPr lang="bg-BG" sz="3200" dirty="0"/>
              <a:t> the </a:t>
            </a:r>
            <a:r>
              <a:rPr lang="bg-BG" sz="3200" dirty="0" err="1"/>
              <a:t>teacher</a:t>
            </a:r>
            <a:r>
              <a:rPr lang="bg-BG" sz="3200" dirty="0"/>
              <a:t>. </a:t>
            </a:r>
            <a:r>
              <a:rPr lang="bg-BG" sz="3200" dirty="0" err="1"/>
              <a:t>She</a:t>
            </a:r>
            <a:r>
              <a:rPr lang="bg-BG" sz="3200" dirty="0"/>
              <a:t> </a:t>
            </a:r>
            <a:r>
              <a:rPr lang="bg-BG" sz="3200" dirty="0" err="1"/>
              <a:t>feels</a:t>
            </a:r>
            <a:r>
              <a:rPr lang="bg-BG" sz="3200" dirty="0"/>
              <a:t> a </a:t>
            </a:r>
            <a:r>
              <a:rPr lang="bg-BG" sz="3200" dirty="0" err="1"/>
              <a:t>strong</a:t>
            </a:r>
            <a:r>
              <a:rPr lang="bg-BG" sz="3200" dirty="0"/>
              <a:t> </a:t>
            </a:r>
            <a:r>
              <a:rPr lang="bg-BG" sz="3200" dirty="0" err="1"/>
              <a:t>desire</a:t>
            </a:r>
            <a:r>
              <a:rPr lang="bg-BG" sz="3200" dirty="0"/>
              <a:t> for a </a:t>
            </a:r>
            <a:r>
              <a:rPr lang="bg-BG" sz="3200" dirty="0" err="1"/>
              <a:t>possession</a:t>
            </a:r>
            <a:r>
              <a:rPr lang="bg-BG" sz="3200" dirty="0"/>
              <a:t> - </a:t>
            </a:r>
            <a:r>
              <a:rPr lang="bg-BG" sz="3200" dirty="0" err="1"/>
              <a:t>if</a:t>
            </a:r>
            <a:r>
              <a:rPr lang="bg-BG" sz="3200" dirty="0"/>
              <a:t> she </a:t>
            </a:r>
            <a:r>
              <a:rPr lang="bg-BG" sz="3200" dirty="0" err="1"/>
              <a:t>like</a:t>
            </a:r>
            <a:r>
              <a:rPr lang="en-US" sz="3200" dirty="0"/>
              <a:t>s </a:t>
            </a:r>
            <a:r>
              <a:rPr lang="bg-BG" sz="3200" dirty="0"/>
              <a:t>a </a:t>
            </a:r>
            <a:r>
              <a:rPr lang="bg-BG" sz="3200" dirty="0" err="1"/>
              <a:t>toy</a:t>
            </a:r>
            <a:r>
              <a:rPr lang="bg-BG" sz="3200" dirty="0"/>
              <a:t>, which is </a:t>
            </a:r>
            <a:r>
              <a:rPr lang="bg-BG" sz="3200" dirty="0" err="1"/>
              <a:t>personally</a:t>
            </a:r>
            <a:r>
              <a:rPr lang="bg-BG" sz="3200" dirty="0"/>
              <a:t> </a:t>
            </a:r>
            <a:r>
              <a:rPr lang="bg-BG" sz="3200" dirty="0" err="1"/>
              <a:t>owned</a:t>
            </a:r>
            <a:r>
              <a:rPr lang="bg-BG" sz="3200" dirty="0"/>
              <a:t> </a:t>
            </a:r>
            <a:r>
              <a:rPr lang="bg-BG" sz="3200" dirty="0" err="1"/>
              <a:t>by</a:t>
            </a:r>
            <a:r>
              <a:rPr lang="bg-BG" sz="3200" dirty="0"/>
              <a:t> </a:t>
            </a:r>
            <a:r>
              <a:rPr lang="bg-BG" sz="3200" dirty="0" err="1"/>
              <a:t>another</a:t>
            </a:r>
            <a:r>
              <a:rPr lang="bg-BG" sz="3200" dirty="0"/>
              <a:t> </a:t>
            </a:r>
            <a:r>
              <a:rPr lang="bg-BG" sz="3200" dirty="0" err="1"/>
              <a:t>child</a:t>
            </a:r>
            <a:r>
              <a:rPr lang="bg-BG" sz="3200" dirty="0"/>
              <a:t>, </a:t>
            </a:r>
            <a:r>
              <a:rPr lang="bg-BG" sz="3200" dirty="0" err="1"/>
              <a:t>also</a:t>
            </a:r>
            <a:r>
              <a:rPr lang="bg-BG" sz="3200" dirty="0"/>
              <a:t> </a:t>
            </a:r>
            <a:r>
              <a:rPr lang="bg-BG" sz="3200" dirty="0" err="1"/>
              <a:t>carries</a:t>
            </a:r>
            <a:r>
              <a:rPr lang="bg-BG" sz="3200" dirty="0"/>
              <a:t> it at </a:t>
            </a:r>
            <a:r>
              <a:rPr lang="bg-BG" sz="3200" dirty="0" err="1"/>
              <a:t>home</a:t>
            </a:r>
            <a:r>
              <a:rPr lang="bg-BG" sz="3200" dirty="0"/>
              <a:t>.   </a:t>
            </a:r>
          </a:p>
        </p:txBody>
      </p:sp>
    </p:spTree>
    <p:extLst>
      <p:ext uri="{BB962C8B-B14F-4D97-AF65-F5344CB8AC3E}">
        <p14:creationId xmlns:p14="http://schemas.microsoft.com/office/powerpoint/2010/main" val="126121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307525" y="188640"/>
            <a:ext cx="835292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3200" b="1" dirty="0" err="1"/>
              <a:t>Where</a:t>
            </a:r>
            <a:r>
              <a:rPr lang="bg-BG" sz="3200" b="1" dirty="0"/>
              <a:t> she lives:</a:t>
            </a:r>
            <a:r>
              <a:rPr lang="bg-BG" sz="3200" dirty="0"/>
              <a:t> </a:t>
            </a:r>
            <a:r>
              <a:rPr lang="bg-BG" sz="3200" dirty="0" err="1"/>
              <a:t>until</a:t>
            </a:r>
            <a:r>
              <a:rPr lang="bg-BG" sz="3200" dirty="0"/>
              <a:t> the </a:t>
            </a:r>
            <a:r>
              <a:rPr lang="bg-BG" sz="3200" dirty="0" err="1"/>
              <a:t>age</a:t>
            </a:r>
            <a:r>
              <a:rPr lang="bg-BG" sz="3200" dirty="0"/>
              <a:t> of </a:t>
            </a:r>
            <a:r>
              <a:rPr lang="bg-BG" sz="3200" dirty="0" err="1" smtClean="0"/>
              <a:t>fifth</a:t>
            </a:r>
            <a:r>
              <a:rPr lang="bg-BG" sz="3200" dirty="0" smtClean="0"/>
              <a:t> </a:t>
            </a:r>
            <a:r>
              <a:rPr lang="bg-BG" sz="3200" dirty="0" err="1" smtClean="0"/>
              <a:t>year</a:t>
            </a:r>
            <a:r>
              <a:rPr lang="bg-BG" sz="3200" dirty="0" smtClean="0"/>
              <a:t> she </a:t>
            </a:r>
            <a:r>
              <a:rPr lang="bg-BG" sz="3200" dirty="0" err="1"/>
              <a:t>lived</a:t>
            </a:r>
            <a:r>
              <a:rPr lang="bg-BG" sz="3200" dirty="0"/>
              <a:t> with her </a:t>
            </a:r>
            <a:r>
              <a:rPr lang="bg-BG" sz="3200" dirty="0" err="1"/>
              <a:t>grandmother</a:t>
            </a:r>
            <a:r>
              <a:rPr lang="bg-BG" sz="3200" dirty="0"/>
              <a:t> in a </a:t>
            </a:r>
            <a:r>
              <a:rPr lang="bg-BG" sz="3200" dirty="0" err="1"/>
              <a:t>village</a:t>
            </a:r>
            <a:r>
              <a:rPr lang="bg-BG" sz="3200" dirty="0"/>
              <a:t>. </a:t>
            </a:r>
            <a:r>
              <a:rPr lang="bg-BG" sz="3200" dirty="0" err="1"/>
              <a:t>According</a:t>
            </a:r>
            <a:r>
              <a:rPr lang="bg-BG" sz="3200" dirty="0"/>
              <a:t> to the </a:t>
            </a:r>
            <a:r>
              <a:rPr lang="bg-BG" sz="3200" dirty="0" err="1"/>
              <a:t>Education</a:t>
            </a:r>
            <a:r>
              <a:rPr lang="bg-BG" sz="3200" dirty="0"/>
              <a:t> </a:t>
            </a:r>
            <a:r>
              <a:rPr lang="bg-BG" sz="3200" dirty="0" err="1"/>
              <a:t>Act</a:t>
            </a:r>
            <a:r>
              <a:rPr lang="bg-BG" sz="3200" dirty="0"/>
              <a:t> in </a:t>
            </a:r>
            <a:r>
              <a:rPr lang="bg-BG" sz="3200" dirty="0" err="1"/>
              <a:t>Bulgaria</a:t>
            </a:r>
            <a:r>
              <a:rPr lang="bg-BG" sz="3200" dirty="0"/>
              <a:t> at that </a:t>
            </a:r>
            <a:r>
              <a:rPr lang="bg-BG" sz="3200" dirty="0" err="1"/>
              <a:t>age</a:t>
            </a:r>
            <a:r>
              <a:rPr lang="bg-BG" sz="3200" dirty="0"/>
              <a:t> </a:t>
            </a:r>
            <a:r>
              <a:rPr lang="bg-BG" sz="3200" dirty="0" err="1"/>
              <a:t>every</a:t>
            </a:r>
            <a:r>
              <a:rPr lang="bg-BG" sz="3200" dirty="0"/>
              <a:t> </a:t>
            </a:r>
            <a:r>
              <a:rPr lang="bg-BG" sz="3200" dirty="0" err="1"/>
              <a:t>child</a:t>
            </a:r>
            <a:r>
              <a:rPr lang="bg-BG" sz="3200" dirty="0"/>
              <a:t> is </a:t>
            </a:r>
            <a:r>
              <a:rPr lang="bg-BG" sz="3200" dirty="0" err="1"/>
              <a:t>required</a:t>
            </a:r>
            <a:r>
              <a:rPr lang="bg-BG" sz="3200" dirty="0"/>
              <a:t> to </a:t>
            </a:r>
            <a:r>
              <a:rPr lang="bg-BG" sz="3200" dirty="0" err="1"/>
              <a:t>attend</a:t>
            </a:r>
            <a:r>
              <a:rPr lang="bg-BG" sz="3200" dirty="0"/>
              <a:t> </a:t>
            </a:r>
            <a:r>
              <a:rPr lang="bg-BG" sz="3200" dirty="0" err="1"/>
              <a:t>kindergarten</a:t>
            </a:r>
            <a:r>
              <a:rPr lang="bg-BG" sz="3200" dirty="0"/>
              <a:t>. So her </a:t>
            </a:r>
            <a:r>
              <a:rPr lang="bg-BG" sz="3200" dirty="0" err="1"/>
              <a:t>mother</a:t>
            </a:r>
            <a:r>
              <a:rPr lang="bg-BG" sz="3200" dirty="0"/>
              <a:t> </a:t>
            </a:r>
            <a:r>
              <a:rPr lang="bg-BG" sz="3200" dirty="0" err="1"/>
              <a:t>takes</a:t>
            </a:r>
            <a:r>
              <a:rPr lang="bg-BG" sz="3200" dirty="0"/>
              <a:t> her in the </a:t>
            </a:r>
            <a:r>
              <a:rPr lang="bg-BG" sz="3200" dirty="0" err="1"/>
              <a:t>town</a:t>
            </a:r>
            <a:r>
              <a:rPr lang="bg-BG" sz="3200" dirty="0"/>
              <a:t>. </a:t>
            </a:r>
            <a:r>
              <a:rPr lang="bg-BG" sz="3200" dirty="0" err="1"/>
              <a:t>They</a:t>
            </a:r>
            <a:r>
              <a:rPr lang="bg-BG" sz="3200" dirty="0"/>
              <a:t> </a:t>
            </a:r>
            <a:r>
              <a:rPr lang="bg-BG" sz="3200" dirty="0" err="1"/>
              <a:t>live</a:t>
            </a:r>
            <a:r>
              <a:rPr lang="bg-BG" sz="3200" dirty="0"/>
              <a:t> in a </a:t>
            </a:r>
            <a:r>
              <a:rPr lang="bg-BG" sz="3200" dirty="0" err="1"/>
              <a:t>rented</a:t>
            </a:r>
            <a:r>
              <a:rPr lang="bg-BG" sz="3200" dirty="0"/>
              <a:t> </a:t>
            </a:r>
            <a:r>
              <a:rPr lang="bg-BG" sz="3200" dirty="0" err="1"/>
              <a:t>apartment</a:t>
            </a:r>
            <a:r>
              <a:rPr lang="bg-BG" sz="3200" dirty="0"/>
              <a:t> in the </a:t>
            </a:r>
            <a:r>
              <a:rPr lang="bg-BG" sz="3200" dirty="0" err="1"/>
              <a:t>suburbs</a:t>
            </a:r>
            <a:r>
              <a:rPr lang="bg-BG" sz="3200" dirty="0"/>
              <a:t>. </a:t>
            </a:r>
            <a:r>
              <a:rPr lang="bg-BG" sz="3200" dirty="0" err="1"/>
              <a:t>She</a:t>
            </a:r>
            <a:r>
              <a:rPr lang="bg-BG" sz="3200" dirty="0"/>
              <a:t> </a:t>
            </a:r>
            <a:r>
              <a:rPr lang="bg-BG" sz="3200" dirty="0" err="1"/>
              <a:t>has</a:t>
            </a:r>
            <a:r>
              <a:rPr lang="bg-BG" sz="3200" dirty="0"/>
              <a:t> no </a:t>
            </a:r>
            <a:r>
              <a:rPr lang="bg-BG" sz="3200" dirty="0" err="1"/>
              <a:t>private</a:t>
            </a:r>
            <a:r>
              <a:rPr lang="bg-BG" sz="3200" dirty="0"/>
              <a:t> </a:t>
            </a:r>
            <a:r>
              <a:rPr lang="bg-BG" sz="3200" dirty="0" err="1"/>
              <a:t>room</a:t>
            </a:r>
            <a:r>
              <a:rPr lang="bg-BG" sz="3200" dirty="0"/>
              <a:t>.</a:t>
            </a:r>
          </a:p>
          <a:p>
            <a:r>
              <a:rPr lang="bg-BG" sz="3200" b="1" dirty="0" err="1"/>
              <a:t>What</a:t>
            </a:r>
            <a:r>
              <a:rPr lang="bg-BG" sz="3200" b="1" dirty="0"/>
              <a:t> she </a:t>
            </a:r>
            <a:r>
              <a:rPr lang="bg-BG" sz="3200" b="1" dirty="0" err="1"/>
              <a:t>likes</a:t>
            </a:r>
            <a:r>
              <a:rPr lang="bg-BG" sz="3200" b="1" dirty="0"/>
              <a:t> to </a:t>
            </a:r>
            <a:r>
              <a:rPr lang="bg-BG" sz="3200" b="1" dirty="0" err="1"/>
              <a:t>do</a:t>
            </a:r>
            <a:r>
              <a:rPr lang="bg-BG" sz="3200" b="1" dirty="0"/>
              <a:t> at </a:t>
            </a:r>
            <a:r>
              <a:rPr lang="bg-BG" sz="3200" b="1" dirty="0" err="1"/>
              <a:t>home</a:t>
            </a:r>
            <a:r>
              <a:rPr lang="bg-BG" sz="3200" b="1" dirty="0"/>
              <a:t>:</a:t>
            </a:r>
            <a:r>
              <a:rPr lang="bg-BG" sz="3200" dirty="0"/>
              <a:t> </a:t>
            </a:r>
            <a:r>
              <a:rPr lang="bg-BG" sz="3200" dirty="0" err="1"/>
              <a:t>watching</a:t>
            </a:r>
            <a:r>
              <a:rPr lang="bg-BG" sz="3200" dirty="0"/>
              <a:t> TV</a:t>
            </a:r>
          </a:p>
          <a:p>
            <a:r>
              <a:rPr lang="bg-BG" sz="3200" b="1" dirty="0"/>
              <a:t>Languages that she </a:t>
            </a:r>
            <a:r>
              <a:rPr lang="bg-BG" sz="3200" b="1" dirty="0" err="1"/>
              <a:t>speaks</a:t>
            </a:r>
            <a:r>
              <a:rPr lang="bg-BG" sz="3200" b="1" dirty="0"/>
              <a:t>:</a:t>
            </a:r>
            <a:r>
              <a:rPr lang="bg-BG" sz="3200" dirty="0"/>
              <a:t> </a:t>
            </a:r>
            <a:r>
              <a:rPr lang="bg-BG" sz="3200" dirty="0" err="1"/>
              <a:t>Freedom</a:t>
            </a:r>
            <a:r>
              <a:rPr lang="bg-BG" sz="3200" dirty="0"/>
              <a:t> </a:t>
            </a:r>
            <a:r>
              <a:rPr lang="bg-BG" sz="3200" dirty="0" err="1"/>
              <a:t>speaks</a:t>
            </a:r>
            <a:r>
              <a:rPr lang="bg-BG" sz="3200" dirty="0"/>
              <a:t> </a:t>
            </a:r>
            <a:r>
              <a:rPr lang="bg-BG" sz="3200" dirty="0" err="1"/>
              <a:t>Turkish</a:t>
            </a:r>
            <a:r>
              <a:rPr lang="bg-BG" sz="3200" dirty="0"/>
              <a:t>. </a:t>
            </a:r>
            <a:r>
              <a:rPr lang="bg-BG" sz="3200" dirty="0" err="1"/>
              <a:t>She</a:t>
            </a:r>
            <a:r>
              <a:rPr lang="bg-BG" sz="3200" dirty="0"/>
              <a:t> </a:t>
            </a:r>
            <a:r>
              <a:rPr lang="bg-BG" sz="3200" dirty="0" err="1"/>
              <a:t>knows</a:t>
            </a:r>
            <a:r>
              <a:rPr lang="bg-BG" sz="3200" dirty="0"/>
              <a:t> </a:t>
            </a:r>
            <a:r>
              <a:rPr lang="bg-BG" sz="3200" dirty="0" err="1"/>
              <a:t>few</a:t>
            </a:r>
            <a:r>
              <a:rPr lang="bg-BG" sz="3200" dirty="0"/>
              <a:t> Bulgarian </a:t>
            </a:r>
            <a:r>
              <a:rPr lang="bg-BG" sz="3200" dirty="0" err="1"/>
              <a:t>words</a:t>
            </a:r>
            <a:r>
              <a:rPr lang="bg-BG" sz="3200" dirty="0" smtClean="0"/>
              <a:t>.</a:t>
            </a:r>
            <a:endParaRPr lang="en-US" sz="3200" dirty="0" smtClean="0"/>
          </a:p>
          <a:p>
            <a:r>
              <a:rPr lang="bg-BG" sz="3200" b="1" dirty="0" err="1"/>
              <a:t>She</a:t>
            </a:r>
            <a:r>
              <a:rPr lang="bg-BG" sz="3200" b="1" dirty="0"/>
              <a:t> </a:t>
            </a:r>
            <a:r>
              <a:rPr lang="bg-BG" sz="3200" b="1" dirty="0" err="1"/>
              <a:t>does</a:t>
            </a:r>
            <a:r>
              <a:rPr lang="bg-BG" sz="3200" b="1" dirty="0"/>
              <a:t> with </a:t>
            </a:r>
            <a:r>
              <a:rPr lang="bg-BG" sz="3200" b="1" dirty="0" err="1"/>
              <a:t>ease</a:t>
            </a:r>
            <a:r>
              <a:rPr lang="bg-BG" sz="3200" b="1" dirty="0"/>
              <a:t> / </a:t>
            </a:r>
            <a:r>
              <a:rPr lang="bg-BG" sz="3200" b="1" dirty="0" err="1"/>
              <a:t>dislikes</a:t>
            </a:r>
            <a:r>
              <a:rPr lang="bg-BG" sz="3200" b="1" dirty="0"/>
              <a:t>:</a:t>
            </a:r>
            <a:r>
              <a:rPr lang="bg-BG" sz="3200" dirty="0"/>
              <a:t> Albena is </a:t>
            </a:r>
            <a:r>
              <a:rPr lang="bg-BG" sz="3200" dirty="0" err="1"/>
              <a:t>singing</a:t>
            </a:r>
            <a:r>
              <a:rPr lang="bg-BG" sz="3200" dirty="0"/>
              <a:t> and </a:t>
            </a:r>
            <a:r>
              <a:rPr lang="bg-BG" sz="3200" dirty="0" err="1"/>
              <a:t>dancing</a:t>
            </a:r>
            <a:r>
              <a:rPr lang="bg-BG" sz="3200" dirty="0"/>
              <a:t> with </a:t>
            </a:r>
            <a:r>
              <a:rPr lang="bg-BG" sz="3200" dirty="0" err="1"/>
              <a:t>pleasure</a:t>
            </a:r>
            <a:r>
              <a:rPr lang="bg-BG" sz="3200" dirty="0"/>
              <a:t>. </a:t>
            </a:r>
            <a:r>
              <a:rPr lang="bg-BG" sz="3200" dirty="0" err="1"/>
              <a:t>Not</a:t>
            </a:r>
            <a:r>
              <a:rPr lang="bg-BG" sz="3200" dirty="0"/>
              <a:t> </a:t>
            </a:r>
            <a:r>
              <a:rPr lang="bg-BG" sz="3200" dirty="0" err="1"/>
              <a:t>likes</a:t>
            </a:r>
            <a:r>
              <a:rPr lang="bg-BG" sz="3200" dirty="0"/>
              <a:t> that </a:t>
            </a:r>
            <a:r>
              <a:rPr lang="bg-BG" sz="3200" dirty="0" err="1"/>
              <a:t>has</a:t>
            </a:r>
            <a:r>
              <a:rPr lang="bg-BG" sz="3200" dirty="0"/>
              <a:t> to </a:t>
            </a:r>
            <a:r>
              <a:rPr lang="bg-BG" sz="3200" dirty="0" err="1"/>
              <a:t>sleep</a:t>
            </a:r>
            <a:r>
              <a:rPr lang="bg-BG" sz="3200" dirty="0"/>
              <a:t> </a:t>
            </a:r>
            <a:r>
              <a:rPr lang="bg-BG" sz="3200" dirty="0" err="1"/>
              <a:t>after</a:t>
            </a:r>
            <a:r>
              <a:rPr lang="bg-BG" sz="3200" dirty="0"/>
              <a:t> </a:t>
            </a:r>
            <a:r>
              <a:rPr lang="bg-BG" sz="3200" dirty="0" err="1"/>
              <a:t>lunch</a:t>
            </a:r>
            <a:r>
              <a:rPr lang="bg-BG" sz="3200" dirty="0"/>
              <a:t> in </a:t>
            </a:r>
            <a:r>
              <a:rPr lang="bg-BG" sz="3200" dirty="0" err="1"/>
              <a:t>kindergarten</a:t>
            </a:r>
            <a:r>
              <a:rPr lang="bg-BG" sz="3200" dirty="0" smtClean="0"/>
              <a:t>.</a:t>
            </a:r>
            <a:endParaRPr lang="bg-BG" sz="3200" dirty="0"/>
          </a:p>
        </p:txBody>
      </p:sp>
    </p:spTree>
    <p:extLst>
      <p:ext uri="{BB962C8B-B14F-4D97-AF65-F5344CB8AC3E}">
        <p14:creationId xmlns:p14="http://schemas.microsoft.com/office/powerpoint/2010/main" val="371747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306163" y="836712"/>
            <a:ext cx="84249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3200" b="1" dirty="0" err="1"/>
              <a:t>What</a:t>
            </a:r>
            <a:r>
              <a:rPr lang="bg-BG" sz="3200" b="1" dirty="0"/>
              <a:t> she </a:t>
            </a:r>
            <a:r>
              <a:rPr lang="bg-BG" sz="3200" b="1" dirty="0" err="1"/>
              <a:t>cannot</a:t>
            </a:r>
            <a:r>
              <a:rPr lang="bg-BG" sz="3200" b="1" dirty="0"/>
              <a:t> </a:t>
            </a:r>
            <a:r>
              <a:rPr lang="bg-BG" sz="3200" b="1" dirty="0" err="1"/>
              <a:t>do</a:t>
            </a:r>
            <a:r>
              <a:rPr lang="bg-BG" sz="3200" b="1" dirty="0"/>
              <a:t> / </a:t>
            </a:r>
            <a:r>
              <a:rPr lang="bg-BG" sz="3200" b="1" dirty="0" err="1"/>
              <a:t>has</a:t>
            </a:r>
            <a:r>
              <a:rPr lang="bg-BG" sz="3200" b="1" dirty="0"/>
              <a:t> </a:t>
            </a:r>
            <a:r>
              <a:rPr lang="bg-BG" sz="3200" b="1" dirty="0" err="1"/>
              <a:t>difficulty</a:t>
            </a:r>
            <a:r>
              <a:rPr lang="bg-BG" sz="3200" b="1" dirty="0"/>
              <a:t>:</a:t>
            </a:r>
            <a:r>
              <a:rPr lang="bg-BG" sz="3200" dirty="0"/>
              <a:t> </a:t>
            </a:r>
            <a:r>
              <a:rPr lang="bg-BG" sz="3200" dirty="0" err="1"/>
              <a:t>She</a:t>
            </a:r>
            <a:r>
              <a:rPr lang="bg-BG" sz="3200" dirty="0"/>
              <a:t> </a:t>
            </a:r>
            <a:r>
              <a:rPr lang="bg-BG" sz="3200" dirty="0" err="1"/>
              <a:t>communicates</a:t>
            </a:r>
            <a:r>
              <a:rPr lang="bg-BG" sz="3200" dirty="0"/>
              <a:t> with children in the group </a:t>
            </a:r>
            <a:r>
              <a:rPr lang="bg-BG" sz="3200" dirty="0" err="1"/>
              <a:t>difficult</a:t>
            </a:r>
            <a:r>
              <a:rPr lang="bg-BG" sz="3200" dirty="0"/>
              <a:t>  because she </a:t>
            </a:r>
            <a:r>
              <a:rPr lang="bg-BG" sz="3200" dirty="0" err="1"/>
              <a:t>does</a:t>
            </a:r>
            <a:r>
              <a:rPr lang="bg-BG" sz="3200" dirty="0"/>
              <a:t> not </a:t>
            </a:r>
            <a:r>
              <a:rPr lang="bg-BG" sz="3200" dirty="0" err="1"/>
              <a:t>know</a:t>
            </a:r>
            <a:r>
              <a:rPr lang="bg-BG" sz="3200" dirty="0"/>
              <a:t> Bulgarian language.</a:t>
            </a:r>
          </a:p>
          <a:p>
            <a:r>
              <a:rPr lang="bg-BG" sz="3200" b="1" dirty="0" err="1"/>
              <a:t>What</a:t>
            </a:r>
            <a:r>
              <a:rPr lang="bg-BG" sz="3200" b="1" dirty="0"/>
              <a:t> </a:t>
            </a:r>
            <a:r>
              <a:rPr lang="bg-BG" sz="3200" b="1" dirty="0" err="1"/>
              <a:t>makes</a:t>
            </a:r>
            <a:r>
              <a:rPr lang="bg-BG" sz="3200" b="1" dirty="0"/>
              <a:t> Albena </a:t>
            </a:r>
            <a:r>
              <a:rPr lang="bg-BG" sz="3200" b="1" dirty="0" err="1"/>
              <a:t>happy</a:t>
            </a:r>
            <a:r>
              <a:rPr lang="bg-BG" sz="3200" b="1" dirty="0"/>
              <a:t> / </a:t>
            </a:r>
            <a:r>
              <a:rPr lang="bg-BG" sz="3200" b="1" dirty="0" err="1"/>
              <a:t>sad</a:t>
            </a:r>
            <a:r>
              <a:rPr lang="bg-BG" sz="3200" b="1" dirty="0"/>
              <a:t> / </a:t>
            </a:r>
            <a:r>
              <a:rPr lang="bg-BG" sz="3200" b="1" dirty="0" err="1"/>
              <a:t>depressed</a:t>
            </a:r>
            <a:r>
              <a:rPr lang="bg-BG" sz="3200" b="1" dirty="0"/>
              <a:t>:</a:t>
            </a:r>
            <a:r>
              <a:rPr lang="bg-BG" sz="3200" dirty="0"/>
              <a:t> Albena is </a:t>
            </a:r>
            <a:r>
              <a:rPr lang="bg-BG" sz="3200" dirty="0" err="1"/>
              <a:t>happy</a:t>
            </a:r>
            <a:r>
              <a:rPr lang="bg-BG" sz="3200" dirty="0"/>
              <a:t> when she is with her </a:t>
            </a:r>
            <a:r>
              <a:rPr lang="bg-BG" sz="3200" dirty="0" err="1"/>
              <a:t>mother</a:t>
            </a:r>
            <a:r>
              <a:rPr lang="bg-BG" sz="3200" dirty="0"/>
              <a:t>. </a:t>
            </a:r>
            <a:r>
              <a:rPr lang="bg-BG" sz="3200" dirty="0" err="1"/>
              <a:t>She</a:t>
            </a:r>
            <a:r>
              <a:rPr lang="bg-BG" sz="3200" dirty="0"/>
              <a:t> is </a:t>
            </a:r>
            <a:r>
              <a:rPr lang="bg-BG" sz="3200" dirty="0" err="1"/>
              <a:t>sad</a:t>
            </a:r>
            <a:r>
              <a:rPr lang="bg-BG" sz="3200" dirty="0"/>
              <a:t> </a:t>
            </a:r>
            <a:r>
              <a:rPr lang="bg-BG" sz="3200" dirty="0" err="1"/>
              <a:t>every</a:t>
            </a:r>
            <a:r>
              <a:rPr lang="bg-BG" sz="3200" dirty="0"/>
              <a:t> time when her </a:t>
            </a:r>
            <a:r>
              <a:rPr lang="bg-BG" sz="3200" dirty="0" err="1"/>
              <a:t>mother</a:t>
            </a:r>
            <a:r>
              <a:rPr lang="bg-BG" sz="3200" dirty="0"/>
              <a:t> was away </a:t>
            </a:r>
            <a:r>
              <a:rPr lang="bg-BG" sz="3200" dirty="0" err="1"/>
              <a:t>from</a:t>
            </a:r>
            <a:r>
              <a:rPr lang="bg-BG" sz="3200" dirty="0"/>
              <a:t> her when she was </a:t>
            </a:r>
            <a:r>
              <a:rPr lang="bg-BG" sz="3200" dirty="0" err="1"/>
              <a:t>working</a:t>
            </a:r>
            <a:r>
              <a:rPr lang="bg-BG" sz="3200" dirty="0"/>
              <a:t>. </a:t>
            </a:r>
            <a:r>
              <a:rPr lang="bg-BG" sz="3200" dirty="0" err="1"/>
              <a:t>She</a:t>
            </a:r>
            <a:r>
              <a:rPr lang="bg-BG" sz="3200" dirty="0"/>
              <a:t> is very </a:t>
            </a:r>
            <a:r>
              <a:rPr lang="bg-BG" sz="3200" dirty="0" err="1"/>
              <a:t>sad</a:t>
            </a:r>
            <a:r>
              <a:rPr lang="bg-BG" sz="3200" dirty="0"/>
              <a:t> for his </a:t>
            </a:r>
            <a:r>
              <a:rPr lang="bg-BG" sz="3200" dirty="0" err="1"/>
              <a:t>father</a:t>
            </a:r>
            <a:r>
              <a:rPr lang="bg-BG" sz="3200" dirty="0"/>
              <a:t> </a:t>
            </a:r>
            <a:r>
              <a:rPr lang="bg-BG" sz="3200" dirty="0" err="1"/>
              <a:t>too</a:t>
            </a:r>
            <a:r>
              <a:rPr lang="bg-BG" sz="3200" dirty="0"/>
              <a:t>. </a:t>
            </a:r>
            <a:r>
              <a:rPr lang="bg-BG" sz="3200" dirty="0" err="1"/>
              <a:t>Father</a:t>
            </a:r>
            <a:r>
              <a:rPr lang="bg-BG" sz="3200" dirty="0"/>
              <a:t> </a:t>
            </a:r>
            <a:r>
              <a:rPr lang="bg-BG" sz="3200" dirty="0" err="1"/>
              <a:t>missing</a:t>
            </a:r>
            <a:r>
              <a:rPr lang="bg-BG" sz="3200" dirty="0"/>
              <a:t> Albena very </a:t>
            </a:r>
            <a:r>
              <a:rPr lang="bg-BG" sz="3200" dirty="0" err="1"/>
              <a:t>much</a:t>
            </a:r>
            <a:r>
              <a:rPr lang="bg-BG" sz="3200" dirty="0"/>
              <a:t>. </a:t>
            </a:r>
            <a:r>
              <a:rPr lang="bg-BG" sz="3200" dirty="0" err="1"/>
              <a:t>It</a:t>
            </a:r>
            <a:r>
              <a:rPr lang="bg-BG" sz="3200" dirty="0"/>
              <a:t> is </a:t>
            </a:r>
            <a:r>
              <a:rPr lang="bg-BG" sz="3200" dirty="0" err="1"/>
              <a:t>missing</a:t>
            </a:r>
            <a:r>
              <a:rPr lang="bg-BG" sz="3200" dirty="0"/>
              <a:t> his </a:t>
            </a:r>
            <a:r>
              <a:rPr lang="bg-BG" sz="3200" dirty="0" err="1"/>
              <a:t>jokes</a:t>
            </a:r>
            <a:r>
              <a:rPr lang="bg-BG" sz="3200" dirty="0"/>
              <a:t> and </a:t>
            </a:r>
            <a:r>
              <a:rPr lang="bg-BG" sz="3200" dirty="0" err="1"/>
              <a:t>games</a:t>
            </a:r>
            <a:r>
              <a:rPr lang="bg-BG" sz="3200" dirty="0"/>
              <a:t> - the time when they </a:t>
            </a:r>
            <a:r>
              <a:rPr lang="bg-BG" sz="3200" dirty="0" err="1"/>
              <a:t>were</a:t>
            </a:r>
            <a:r>
              <a:rPr lang="bg-BG" sz="3200" dirty="0"/>
              <a:t> </a:t>
            </a:r>
            <a:r>
              <a:rPr lang="bg-BG" sz="3200" dirty="0" err="1"/>
              <a:t>both</a:t>
            </a:r>
            <a:r>
              <a:rPr lang="bg-BG" sz="3200" dirty="0"/>
              <a:t> </a:t>
            </a:r>
            <a:r>
              <a:rPr lang="bg-BG" sz="3200" dirty="0" err="1"/>
              <a:t>only</a:t>
            </a:r>
            <a:r>
              <a:rPr lang="bg-BG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052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323528" y="277385"/>
            <a:ext cx="84969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3200" b="1" dirty="0" err="1"/>
              <a:t>Fears</a:t>
            </a:r>
            <a:r>
              <a:rPr lang="bg-BG" sz="3200" b="1" dirty="0"/>
              <a:t>:</a:t>
            </a:r>
            <a:r>
              <a:rPr lang="bg-BG" sz="3200" dirty="0"/>
              <a:t> </a:t>
            </a:r>
            <a:r>
              <a:rPr lang="bg-BG" sz="3200" dirty="0" err="1"/>
              <a:t>She's</a:t>
            </a:r>
            <a:r>
              <a:rPr lang="bg-BG" sz="3200" dirty="0"/>
              <a:t> </a:t>
            </a:r>
            <a:r>
              <a:rPr lang="bg-BG" sz="3200" dirty="0" err="1"/>
              <a:t>afraid</a:t>
            </a:r>
            <a:r>
              <a:rPr lang="bg-BG" sz="3200" dirty="0"/>
              <a:t> to </a:t>
            </a:r>
            <a:r>
              <a:rPr lang="bg-BG" sz="3200" dirty="0" err="1"/>
              <a:t>share</a:t>
            </a:r>
            <a:r>
              <a:rPr lang="bg-BG" sz="3200" dirty="0"/>
              <a:t>. </a:t>
            </a:r>
            <a:r>
              <a:rPr lang="bg-BG" sz="3200" dirty="0" err="1"/>
              <a:t>Strangers</a:t>
            </a:r>
            <a:r>
              <a:rPr lang="bg-BG" sz="3200" dirty="0"/>
              <a:t> </a:t>
            </a:r>
            <a:r>
              <a:rPr lang="bg-BG" sz="3200" dirty="0" err="1"/>
              <a:t>frighten</a:t>
            </a:r>
            <a:r>
              <a:rPr lang="bg-BG" sz="3200" dirty="0"/>
              <a:t> her. </a:t>
            </a:r>
            <a:r>
              <a:rPr lang="bg-BG" sz="3200" dirty="0" err="1"/>
              <a:t>She</a:t>
            </a:r>
            <a:r>
              <a:rPr lang="bg-BG" sz="3200" dirty="0"/>
              <a:t> is </a:t>
            </a:r>
            <a:r>
              <a:rPr lang="bg-BG" sz="3200" dirty="0" err="1"/>
              <a:t>afraid</a:t>
            </a:r>
            <a:r>
              <a:rPr lang="bg-BG" sz="3200" dirty="0"/>
              <a:t> of </a:t>
            </a:r>
            <a:r>
              <a:rPr lang="bg-BG" sz="3200" dirty="0" err="1"/>
              <a:t>many</a:t>
            </a:r>
            <a:r>
              <a:rPr lang="bg-BG" sz="3200" dirty="0"/>
              <a:t> </a:t>
            </a:r>
            <a:r>
              <a:rPr lang="bg-BG" sz="3200" dirty="0" err="1"/>
              <a:t>people</a:t>
            </a:r>
            <a:r>
              <a:rPr lang="bg-BG" sz="3200" dirty="0"/>
              <a:t> </a:t>
            </a:r>
            <a:r>
              <a:rPr lang="bg-BG" sz="3200" dirty="0" err="1"/>
              <a:t>who</a:t>
            </a:r>
            <a:r>
              <a:rPr lang="bg-BG" sz="3200" dirty="0"/>
              <a:t> are in the </a:t>
            </a:r>
            <a:r>
              <a:rPr lang="bg-BG" sz="3200" dirty="0" err="1"/>
              <a:t>same</a:t>
            </a:r>
            <a:r>
              <a:rPr lang="bg-BG" sz="3200" dirty="0"/>
              <a:t> </a:t>
            </a:r>
            <a:r>
              <a:rPr lang="bg-BG" sz="3200" dirty="0" err="1"/>
              <a:t>room</a:t>
            </a:r>
            <a:r>
              <a:rPr lang="bg-BG" sz="3200" dirty="0"/>
              <a:t>.</a:t>
            </a:r>
          </a:p>
          <a:p>
            <a:r>
              <a:rPr lang="bg-BG" sz="3200" b="1" dirty="0"/>
              <a:t>Foods that she </a:t>
            </a:r>
            <a:r>
              <a:rPr lang="bg-BG" sz="3200" b="1" dirty="0" err="1"/>
              <a:t>likes</a:t>
            </a:r>
            <a:r>
              <a:rPr lang="bg-BG" sz="3200" b="1" dirty="0"/>
              <a:t> / </a:t>
            </a:r>
            <a:r>
              <a:rPr lang="bg-BG" sz="3200" b="1" dirty="0" err="1"/>
              <a:t>dislikes</a:t>
            </a:r>
            <a:r>
              <a:rPr lang="bg-BG" sz="3200" b="1" dirty="0"/>
              <a:t>:</a:t>
            </a:r>
            <a:r>
              <a:rPr lang="bg-BG" sz="3200" dirty="0"/>
              <a:t> </a:t>
            </a:r>
            <a:r>
              <a:rPr lang="bg-BG" sz="3200" dirty="0" err="1"/>
              <a:t>Likes</a:t>
            </a:r>
            <a:r>
              <a:rPr lang="bg-BG" sz="3200" dirty="0"/>
              <a:t> </a:t>
            </a:r>
            <a:r>
              <a:rPr lang="bg-BG" sz="3200" dirty="0" err="1"/>
              <a:t>milk</a:t>
            </a:r>
            <a:r>
              <a:rPr lang="bg-BG" sz="3200" dirty="0"/>
              <a:t>, </a:t>
            </a:r>
            <a:r>
              <a:rPr lang="bg-BG" sz="3200" dirty="0" err="1"/>
              <a:t>pasta</a:t>
            </a:r>
            <a:r>
              <a:rPr lang="bg-BG" sz="3200" dirty="0"/>
              <a:t> /</a:t>
            </a:r>
            <a:r>
              <a:rPr lang="bg-BG" sz="3200" dirty="0" err="1"/>
              <a:t>gyuzlemi</a:t>
            </a:r>
            <a:r>
              <a:rPr lang="bg-BG" sz="3200" dirty="0"/>
              <a:t>, </a:t>
            </a:r>
            <a:r>
              <a:rPr lang="bg-BG" sz="3200" dirty="0" err="1"/>
              <a:t>cakes</a:t>
            </a:r>
            <a:r>
              <a:rPr lang="bg-BG" sz="3200" dirty="0"/>
              <a:t>/. </a:t>
            </a:r>
            <a:r>
              <a:rPr lang="bg-BG" sz="3200" dirty="0" err="1"/>
              <a:t>Dislikes</a:t>
            </a:r>
            <a:r>
              <a:rPr lang="bg-BG" sz="3200" dirty="0"/>
              <a:t> </a:t>
            </a:r>
            <a:r>
              <a:rPr lang="bg-BG" sz="3200" dirty="0" err="1"/>
              <a:t>oatmeal</a:t>
            </a:r>
            <a:r>
              <a:rPr lang="bg-BG" sz="3200" dirty="0"/>
              <a:t>, </a:t>
            </a:r>
            <a:r>
              <a:rPr lang="bg-BG" sz="3200" dirty="0" err="1"/>
              <a:t>boiled</a:t>
            </a:r>
            <a:r>
              <a:rPr lang="bg-BG" sz="3200" dirty="0"/>
              <a:t> </a:t>
            </a:r>
            <a:r>
              <a:rPr lang="bg-BG" sz="3200" dirty="0" err="1"/>
              <a:t>wheat</a:t>
            </a:r>
            <a:r>
              <a:rPr lang="bg-BG" sz="3200" dirty="0"/>
              <a:t> /</a:t>
            </a:r>
            <a:r>
              <a:rPr lang="bg-BG" sz="3200" dirty="0" err="1"/>
              <a:t>ashure</a:t>
            </a:r>
            <a:r>
              <a:rPr lang="bg-BG" sz="3200" dirty="0"/>
              <a:t> /</a:t>
            </a: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025761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55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914" y="2851123"/>
            <a:ext cx="5340085" cy="4005064"/>
          </a:xfrm>
          <a:prstGeom prst="rect">
            <a:avLst/>
          </a:prstGeom>
        </p:spPr>
      </p:pic>
      <p:pic>
        <p:nvPicPr>
          <p:cNvPr id="2" name="Картина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956"/>
            <a:ext cx="5204017" cy="390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04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5" r="13787"/>
          <a:stretch/>
        </p:blipFill>
        <p:spPr>
          <a:xfrm>
            <a:off x="1136072" y="0"/>
            <a:ext cx="67471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51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366</Words>
  <Application>Microsoft Office PowerPoint</Application>
  <PresentationFormat>Презентация на цял екран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9</vt:i4>
      </vt:variant>
    </vt:vector>
  </HeadingPairs>
  <TitlesOfParts>
    <vt:vector size="10" baseType="lpstr">
      <vt:lpstr>Office тема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svetla</dc:creator>
  <cp:lastModifiedBy>svetla</cp:lastModifiedBy>
  <cp:revision>3</cp:revision>
  <dcterms:created xsi:type="dcterms:W3CDTF">2016-02-17T19:44:06Z</dcterms:created>
  <dcterms:modified xsi:type="dcterms:W3CDTF">2016-03-05T11:45:10Z</dcterms:modified>
</cp:coreProperties>
</file>