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2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4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0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8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8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7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1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F3063-D6B5-7F48-BDE8-758C6CCF90D0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CCC9-FE8D-5648-8404-7F228FFB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3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Supporting children individuality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Seminar in Italy, </a:t>
            </a:r>
            <a:r>
              <a:rPr lang="en-US" dirty="0" err="1" smtClean="0"/>
              <a:t>Battipaglia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14.03 – 16.03.2016</a:t>
            </a:r>
            <a:endParaRPr lang="en-US" dirty="0"/>
          </a:p>
        </p:txBody>
      </p:sp>
      <p:pic>
        <p:nvPicPr>
          <p:cNvPr id="4" name="Picture 3" descr="lasteaia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787" y="452181"/>
            <a:ext cx="2655574" cy="1678244"/>
          </a:xfrm>
          <a:prstGeom prst="rect">
            <a:avLst/>
          </a:prstGeom>
        </p:spPr>
      </p:pic>
      <p:pic>
        <p:nvPicPr>
          <p:cNvPr id="5" name="Picture 4" descr="EU flag-Erasmus+_vect_PO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689" y="791571"/>
            <a:ext cx="3104148" cy="8866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6323" y="5987863"/>
            <a:ext cx="516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Erasmus+ project 2015 – 2018 “Every child is special”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1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“PERSONA DOLLS”</a:t>
            </a:r>
          </a:p>
          <a:p>
            <a:r>
              <a:rPr lang="en-US" dirty="0" smtClean="0"/>
              <a:t>Children feel positive/ good about being different</a:t>
            </a:r>
          </a:p>
          <a:p>
            <a:r>
              <a:rPr lang="en-US" dirty="0" smtClean="0"/>
              <a:t>Children feel tolerant about others</a:t>
            </a:r>
          </a:p>
          <a:p>
            <a:r>
              <a:rPr lang="en-US" dirty="0"/>
              <a:t>Opportunity to express their opinion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80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ERASMUS+ PROJECT “EVERY CHILD IS SPECIAL”</a:t>
            </a:r>
          </a:p>
          <a:p>
            <a:r>
              <a:rPr lang="en-US" dirty="0" smtClean="0"/>
              <a:t>Children feel good about themselves</a:t>
            </a:r>
          </a:p>
          <a:p>
            <a:r>
              <a:rPr lang="en-US" dirty="0" smtClean="0"/>
              <a:t>Children feel tolerant and positive about differences</a:t>
            </a:r>
          </a:p>
          <a:p>
            <a:r>
              <a:rPr lang="en-US" dirty="0" smtClean="0"/>
              <a:t>“I am special”</a:t>
            </a:r>
          </a:p>
          <a:p>
            <a:r>
              <a:rPr lang="en-US" dirty="0" smtClean="0"/>
              <a:t>“Differences activities”</a:t>
            </a:r>
          </a:p>
          <a:p>
            <a:r>
              <a:rPr lang="en-US" smtClean="0"/>
              <a:t>Differences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1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Evaluating children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What we do?</a:t>
            </a:r>
          </a:p>
          <a:p>
            <a:r>
              <a:rPr lang="en-US" dirty="0" smtClean="0"/>
              <a:t>Evaluating children during daily activities (learning process, play </a:t>
            </a:r>
            <a:r>
              <a:rPr lang="en-US" dirty="0" smtClean="0"/>
              <a:t>time, communication </a:t>
            </a:r>
            <a:r>
              <a:rPr lang="en-US" dirty="0" err="1" smtClean="0"/>
              <a:t>aso</a:t>
            </a:r>
            <a:r>
              <a:rPr lang="en-US" dirty="0" smtClean="0"/>
              <a:t>.)</a:t>
            </a:r>
          </a:p>
          <a:p>
            <a:r>
              <a:rPr lang="en-US" dirty="0" smtClean="0"/>
              <a:t>Development test according to national curriculum and basic skills</a:t>
            </a:r>
          </a:p>
          <a:p>
            <a:r>
              <a:rPr lang="en-US" dirty="0" smtClean="0"/>
              <a:t>Development assessment chart</a:t>
            </a:r>
          </a:p>
          <a:p>
            <a:r>
              <a:rPr lang="en-US" dirty="0" smtClean="0"/>
              <a:t>Children personal development 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7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The results:</a:t>
            </a:r>
          </a:p>
          <a:p>
            <a:r>
              <a:rPr lang="en-US" dirty="0" smtClean="0"/>
              <a:t>Children development /family conversations with parents and teachers every year</a:t>
            </a:r>
          </a:p>
          <a:p>
            <a:r>
              <a:rPr lang="en-US" dirty="0" smtClean="0"/>
              <a:t>“Round table” meetings when necessary including parents, teachers, kindergarten management, specialists.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9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Everyday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What we do?</a:t>
            </a:r>
          </a:p>
          <a:p>
            <a:r>
              <a:rPr lang="en-US" dirty="0" smtClean="0"/>
              <a:t>Blogs</a:t>
            </a:r>
          </a:p>
          <a:p>
            <a:r>
              <a:rPr lang="en-US" dirty="0" smtClean="0"/>
              <a:t>E – kindergarten</a:t>
            </a:r>
          </a:p>
          <a:p>
            <a:r>
              <a:rPr lang="en-US" dirty="0" smtClean="0"/>
              <a:t>Individual approach  - </a:t>
            </a:r>
            <a:r>
              <a:rPr lang="en-US" dirty="0" err="1" smtClean="0"/>
              <a:t>counceling</a:t>
            </a:r>
            <a:r>
              <a:rPr lang="en-US" dirty="0" smtClean="0"/>
              <a:t> parents</a:t>
            </a:r>
          </a:p>
          <a:p>
            <a:r>
              <a:rPr lang="en-US" dirty="0" smtClean="0"/>
              <a:t>Individual </a:t>
            </a:r>
            <a:r>
              <a:rPr lang="en-US" dirty="0" smtClean="0"/>
              <a:t>evaluation paper </a:t>
            </a:r>
            <a:r>
              <a:rPr lang="en-US" dirty="0" smtClean="0"/>
              <a:t>for every 7 year old child to evaluate school readiness according to national curriculum and basic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8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Children with special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from different language environment</a:t>
            </a:r>
          </a:p>
          <a:p>
            <a:r>
              <a:rPr lang="en-US" dirty="0" smtClean="0"/>
              <a:t>Children with special needs: underdevelopment and gifted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9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What we do?:</a:t>
            </a:r>
            <a:endParaRPr lang="en-US" u="sng" dirty="0" smtClean="0"/>
          </a:p>
          <a:p>
            <a:r>
              <a:rPr lang="en-US" dirty="0" smtClean="0"/>
              <a:t>We provide children extra support in learning activities and everyday activities</a:t>
            </a:r>
          </a:p>
          <a:p>
            <a:r>
              <a:rPr lang="en-US" dirty="0" smtClean="0"/>
              <a:t>We provide individual guidance during activities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SUPPORT PERSON CAN ONLY BE PROVIDED AND </a:t>
            </a:r>
          </a:p>
          <a:p>
            <a:pPr marL="0" indent="0">
              <a:buNone/>
            </a:pPr>
            <a:r>
              <a:rPr lang="en-US" dirty="0" smtClean="0"/>
              <a:t>APPLIED BY PARENTS.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1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What we will do at the result of supporting children individuality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direct parents to consult with specialist: speech therapist, psychologist </a:t>
            </a:r>
            <a:r>
              <a:rPr lang="en-US" dirty="0" err="1" smtClean="0"/>
              <a:t>aso</a:t>
            </a:r>
            <a:r>
              <a:rPr lang="en-US" dirty="0" smtClean="0"/>
              <a:t>. FEEDBACK</a:t>
            </a:r>
          </a:p>
          <a:p>
            <a:r>
              <a:rPr lang="en-US" dirty="0" smtClean="0"/>
              <a:t>Cooperation with specialists</a:t>
            </a:r>
          </a:p>
          <a:p>
            <a:r>
              <a:rPr lang="en-US" dirty="0" smtClean="0"/>
              <a:t>Individual approach to children (different degree of difficulty in learning activities, support to find a game during play time, considering children interests.</a:t>
            </a:r>
          </a:p>
          <a:p>
            <a:r>
              <a:rPr lang="en-US" dirty="0" smtClean="0"/>
              <a:t>Opportunity to perform: both gifted children and children who need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46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children interest when choosing topics to be handled with children</a:t>
            </a:r>
          </a:p>
          <a:p>
            <a:r>
              <a:rPr lang="en-US" dirty="0" smtClean="0"/>
              <a:t>Creating individual development plan when </a:t>
            </a:r>
            <a:r>
              <a:rPr lang="en-US" dirty="0" err="1" smtClean="0"/>
              <a:t>nesessary</a:t>
            </a:r>
            <a:r>
              <a:rPr lang="en-US" dirty="0" smtClean="0"/>
              <a:t> (children with special need, children from different language environment, children with  school extension.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6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Connection with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“KINDERGARTEN FREE OF BULLYING”</a:t>
            </a:r>
          </a:p>
          <a:p>
            <a:r>
              <a:rPr lang="en-US" dirty="0" smtClean="0"/>
              <a:t>Better </a:t>
            </a:r>
            <a:r>
              <a:rPr lang="en-US" dirty="0" err="1" smtClean="0"/>
              <a:t>aknowledge</a:t>
            </a:r>
            <a:r>
              <a:rPr lang="en-US" dirty="0" smtClean="0"/>
              <a:t> about </a:t>
            </a:r>
            <a:r>
              <a:rPr lang="en-US" dirty="0" err="1" smtClean="0"/>
              <a:t>eachother</a:t>
            </a:r>
            <a:endParaRPr lang="en-US" dirty="0" smtClean="0"/>
          </a:p>
          <a:p>
            <a:r>
              <a:rPr lang="en-US" dirty="0" smtClean="0"/>
              <a:t>Positive touching – drawing on the back</a:t>
            </a:r>
          </a:p>
          <a:p>
            <a:r>
              <a:rPr lang="en-US" dirty="0" smtClean="0"/>
              <a:t>Opportunity to express their 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8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369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Supporting children individuality</vt:lpstr>
      <vt:lpstr>1. Evaluating children development</vt:lpstr>
      <vt:lpstr>PowerPoint Presentation</vt:lpstr>
      <vt:lpstr>2. Everyday activities</vt:lpstr>
      <vt:lpstr>3. Children with special need</vt:lpstr>
      <vt:lpstr>PowerPoint Presentation</vt:lpstr>
      <vt:lpstr>4. What we will do at the result of supporting children individuality</vt:lpstr>
      <vt:lpstr>PowerPoint Presentation</vt:lpstr>
      <vt:lpstr>5. Connection with projects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children individuality</dc:title>
  <dc:creator>Marilyn Palla</dc:creator>
  <cp:lastModifiedBy>Marilyn Palla</cp:lastModifiedBy>
  <cp:revision>8</cp:revision>
  <dcterms:created xsi:type="dcterms:W3CDTF">2016-02-19T06:29:27Z</dcterms:created>
  <dcterms:modified xsi:type="dcterms:W3CDTF">2016-02-29T10:57:35Z</dcterms:modified>
</cp:coreProperties>
</file>