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6.10.2017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6.10.2017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6.10.2017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6.10.2017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tr-TR" b="1" dirty="0" smtClean="0"/>
              <a:t>EVERY CHILD IS SPECIAL</a:t>
            </a:r>
            <a:br>
              <a:rPr lang="tr-TR" b="1" dirty="0" smtClean="0"/>
            </a:br>
            <a:r>
              <a:rPr lang="tr-TR" b="1" dirty="0" smtClean="0"/>
              <a:t>2017</a:t>
            </a:r>
            <a:endParaRPr lang="tr-TR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619672" y="4581128"/>
            <a:ext cx="6400800" cy="1752600"/>
          </a:xfrm>
        </p:spPr>
        <p:txBody>
          <a:bodyPr>
            <a:normAutofit/>
          </a:bodyPr>
          <a:lstStyle/>
          <a:p>
            <a:r>
              <a:rPr lang="tr-TR" sz="4400" b="1" dirty="0" smtClean="0">
                <a:solidFill>
                  <a:schemeClr val="tx1"/>
                </a:solidFill>
              </a:rPr>
              <a:t>DIFFERENCIES BOOK</a:t>
            </a:r>
          </a:p>
          <a:p>
            <a:r>
              <a:rPr lang="tr-TR" sz="4400" b="1" dirty="0" smtClean="0">
                <a:solidFill>
                  <a:schemeClr val="tx1"/>
                </a:solidFill>
              </a:rPr>
              <a:t>TALATPAŞA ORTAOKULU</a:t>
            </a:r>
            <a:endParaRPr lang="tr-TR" sz="4400" b="1" dirty="0">
              <a:solidFill>
                <a:schemeClr val="tx1"/>
              </a:solidFill>
            </a:endParaRPr>
          </a:p>
        </p:txBody>
      </p:sp>
      <p:pic>
        <p:nvPicPr>
          <p:cNvPr id="4" name="3 Resim" descr="2017-10-06-PHOTO-00000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556792"/>
            <a:ext cx="5624600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LITTLE QUACK QUACK AND NEW FRIEND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>
            <a:normAutofit fontScale="85000" lnSpcReduction="10000"/>
          </a:bodyPr>
          <a:lstStyle/>
          <a:p>
            <a:r>
              <a:rPr lang="tr-TR" dirty="0" err="1" smtClean="0"/>
              <a:t>Mother</a:t>
            </a:r>
            <a:r>
              <a:rPr lang="tr-TR" dirty="0" smtClean="0"/>
              <a:t> </a:t>
            </a:r>
            <a:r>
              <a:rPr lang="tr-TR" dirty="0" err="1" smtClean="0"/>
              <a:t>duck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five</a:t>
            </a:r>
            <a:r>
              <a:rPr lang="tr-TR" dirty="0" smtClean="0"/>
              <a:t> </a:t>
            </a:r>
            <a:r>
              <a:rPr lang="tr-TR" dirty="0" err="1" smtClean="0"/>
              <a:t>ducklings</a:t>
            </a:r>
            <a:r>
              <a:rPr lang="tr-TR" dirty="0" smtClean="0"/>
              <a:t> </a:t>
            </a:r>
            <a:r>
              <a:rPr lang="tr-TR" dirty="0" err="1" smtClean="0"/>
              <a:t>plays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water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5" name="4 Resim" descr="2017-10-06-PHOTO-00000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204864"/>
            <a:ext cx="6696744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88640"/>
            <a:ext cx="4320480" cy="6408711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A </a:t>
            </a:r>
            <a:r>
              <a:rPr lang="tr-TR" dirty="0" err="1" smtClean="0"/>
              <a:t>little</a:t>
            </a:r>
            <a:r>
              <a:rPr lang="tr-TR" dirty="0" smtClean="0"/>
              <a:t> </a:t>
            </a:r>
            <a:r>
              <a:rPr lang="en-US" dirty="0" smtClean="0"/>
              <a:t>frog from behind the rock</a:t>
            </a:r>
            <a:r>
              <a:rPr lang="tr-TR" dirty="0" smtClean="0"/>
              <a:t> </a:t>
            </a:r>
            <a:r>
              <a:rPr lang="tr-TR" dirty="0" err="1" smtClean="0"/>
              <a:t>says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:</a:t>
            </a:r>
          </a:p>
          <a:p>
            <a:r>
              <a:rPr lang="tr-TR" dirty="0" err="1" smtClean="0"/>
              <a:t>Croack</a:t>
            </a:r>
            <a:r>
              <a:rPr lang="tr-TR" dirty="0" smtClean="0"/>
              <a:t> , </a:t>
            </a:r>
            <a:r>
              <a:rPr lang="tr-TR" dirty="0" err="1" smtClean="0"/>
              <a:t>Would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get</a:t>
            </a:r>
            <a:r>
              <a:rPr lang="tr-TR" dirty="0" smtClean="0"/>
              <a:t> </a:t>
            </a:r>
            <a:r>
              <a:rPr lang="tr-TR" dirty="0" err="1" smtClean="0"/>
              <a:t>me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game</a:t>
            </a:r>
            <a:r>
              <a:rPr lang="tr-TR" dirty="0" smtClean="0"/>
              <a:t>?</a:t>
            </a:r>
          </a:p>
          <a:p>
            <a:r>
              <a:rPr lang="tr-TR" dirty="0" err="1" smtClean="0"/>
              <a:t>One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ducklings</a:t>
            </a:r>
            <a:r>
              <a:rPr lang="tr-TR" dirty="0" smtClean="0"/>
              <a:t> </a:t>
            </a:r>
            <a:r>
              <a:rPr lang="tr-TR" dirty="0" err="1" smtClean="0"/>
              <a:t>says</a:t>
            </a:r>
            <a:r>
              <a:rPr lang="tr-TR" dirty="0" smtClean="0"/>
              <a:t> : No,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too</a:t>
            </a:r>
            <a:r>
              <a:rPr lang="tr-TR" dirty="0" smtClean="0"/>
              <a:t> </a:t>
            </a:r>
            <a:r>
              <a:rPr lang="tr-TR" dirty="0" err="1" smtClean="0"/>
              <a:t>little</a:t>
            </a:r>
            <a:r>
              <a:rPr lang="tr-TR" dirty="0" smtClean="0"/>
              <a:t>!</a:t>
            </a:r>
          </a:p>
          <a:p>
            <a:r>
              <a:rPr lang="tr-TR" dirty="0" err="1" smtClean="0"/>
              <a:t>One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ducklings</a:t>
            </a:r>
            <a:r>
              <a:rPr lang="tr-TR" dirty="0" smtClean="0"/>
              <a:t> </a:t>
            </a:r>
            <a:r>
              <a:rPr lang="tr-TR" dirty="0" err="1" smtClean="0"/>
              <a:t>says</a:t>
            </a:r>
            <a:r>
              <a:rPr lang="tr-TR" dirty="0" smtClean="0"/>
              <a:t> : No,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green</a:t>
            </a:r>
            <a:r>
              <a:rPr lang="tr-TR" dirty="0" smtClean="0"/>
              <a:t>!</a:t>
            </a:r>
          </a:p>
          <a:p>
            <a:r>
              <a:rPr lang="tr-TR" dirty="0" err="1" smtClean="0"/>
              <a:t>One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ducklings</a:t>
            </a:r>
            <a:r>
              <a:rPr lang="tr-TR" dirty="0" smtClean="0"/>
              <a:t> </a:t>
            </a:r>
            <a:r>
              <a:rPr lang="tr-TR" dirty="0" err="1" smtClean="0"/>
              <a:t>says</a:t>
            </a:r>
            <a:r>
              <a:rPr lang="tr-TR" dirty="0" smtClean="0"/>
              <a:t> :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can’t</a:t>
            </a:r>
            <a:r>
              <a:rPr lang="tr-TR" dirty="0" smtClean="0"/>
              <a:t> say “</a:t>
            </a:r>
            <a:r>
              <a:rPr lang="tr-TR" dirty="0" err="1" smtClean="0"/>
              <a:t>quack</a:t>
            </a:r>
            <a:r>
              <a:rPr lang="tr-TR" dirty="0" smtClean="0"/>
              <a:t>” </a:t>
            </a:r>
            <a:r>
              <a:rPr lang="tr-TR" dirty="0" err="1" smtClean="0"/>
              <a:t>like</a:t>
            </a:r>
            <a:r>
              <a:rPr lang="tr-TR" dirty="0" smtClean="0"/>
              <a:t> us!</a:t>
            </a:r>
          </a:p>
          <a:p>
            <a:r>
              <a:rPr lang="tr-TR" dirty="0" err="1" smtClean="0"/>
              <a:t>Little</a:t>
            </a:r>
            <a:r>
              <a:rPr lang="tr-TR" dirty="0" smtClean="0"/>
              <a:t> </a:t>
            </a:r>
            <a:r>
              <a:rPr lang="tr-TR" dirty="0" err="1" smtClean="0"/>
              <a:t>quack</a:t>
            </a:r>
            <a:r>
              <a:rPr lang="tr-TR" dirty="0" smtClean="0"/>
              <a:t> </a:t>
            </a:r>
            <a:r>
              <a:rPr lang="tr-TR" dirty="0" err="1" smtClean="0"/>
              <a:t>quack</a:t>
            </a:r>
            <a:r>
              <a:rPr lang="tr-TR" dirty="0" smtClean="0"/>
              <a:t> </a:t>
            </a:r>
            <a:r>
              <a:rPr lang="tr-TR" dirty="0" err="1" smtClean="0"/>
              <a:t>says</a:t>
            </a:r>
            <a:r>
              <a:rPr lang="tr-TR" dirty="0" smtClean="0"/>
              <a:t> : </a:t>
            </a:r>
            <a:r>
              <a:rPr lang="tr-TR" dirty="0" err="1" smtClean="0"/>
              <a:t>Don’t</a:t>
            </a:r>
            <a:r>
              <a:rPr lang="tr-TR" dirty="0" smtClean="0"/>
              <a:t> </a:t>
            </a:r>
            <a:r>
              <a:rPr lang="tr-TR" dirty="0" err="1" smtClean="0"/>
              <a:t>worry</a:t>
            </a:r>
            <a:r>
              <a:rPr lang="tr-TR" dirty="0" smtClean="0"/>
              <a:t> </a:t>
            </a:r>
            <a:r>
              <a:rPr lang="tr-TR" dirty="0" err="1" smtClean="0"/>
              <a:t>little</a:t>
            </a:r>
            <a:r>
              <a:rPr lang="tr-TR" dirty="0" smtClean="0"/>
              <a:t> </a:t>
            </a:r>
            <a:r>
              <a:rPr lang="tr-TR" dirty="0" err="1" smtClean="0"/>
              <a:t>frog</a:t>
            </a:r>
            <a:r>
              <a:rPr lang="tr-TR" dirty="0" smtClean="0"/>
              <a:t> I </a:t>
            </a:r>
            <a:r>
              <a:rPr lang="tr-TR" dirty="0" err="1" smtClean="0"/>
              <a:t>play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. </a:t>
            </a:r>
            <a:endParaRPr lang="tr-TR" dirty="0"/>
          </a:p>
        </p:txBody>
      </p:sp>
      <p:pic>
        <p:nvPicPr>
          <p:cNvPr id="6" name="5 Resim" descr="2017-10-06-PHOTO-00000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548680"/>
            <a:ext cx="4320480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332657"/>
            <a:ext cx="6696744" cy="2880319"/>
          </a:xfrm>
        </p:spPr>
        <p:txBody>
          <a:bodyPr>
            <a:normAutofit fontScale="85000" lnSpcReduction="10000"/>
          </a:bodyPr>
          <a:lstStyle/>
          <a:p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begin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play</a:t>
            </a:r>
            <a:r>
              <a:rPr lang="tr-TR" dirty="0" smtClean="0"/>
              <a:t> </a:t>
            </a:r>
            <a:r>
              <a:rPr lang="tr-TR" dirty="0" err="1" smtClean="0"/>
              <a:t>saying</a:t>
            </a:r>
            <a:r>
              <a:rPr lang="tr-TR" dirty="0" smtClean="0"/>
              <a:t> </a:t>
            </a:r>
            <a:r>
              <a:rPr lang="tr-TR" dirty="0" err="1" smtClean="0"/>
              <a:t>quack</a:t>
            </a:r>
            <a:r>
              <a:rPr lang="tr-TR" dirty="0" smtClean="0"/>
              <a:t> </a:t>
            </a:r>
            <a:r>
              <a:rPr lang="tr-TR" dirty="0" err="1" smtClean="0"/>
              <a:t>quack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croack</a:t>
            </a:r>
            <a:r>
              <a:rPr lang="tr-TR" dirty="0" smtClean="0"/>
              <a:t> </a:t>
            </a:r>
            <a:r>
              <a:rPr lang="tr-TR" dirty="0" err="1" smtClean="0"/>
              <a:t>croack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Little</a:t>
            </a:r>
            <a:r>
              <a:rPr lang="tr-TR" dirty="0" smtClean="0"/>
              <a:t> </a:t>
            </a:r>
            <a:r>
              <a:rPr lang="tr-TR" dirty="0" err="1" smtClean="0"/>
              <a:t>frog</a:t>
            </a:r>
            <a:r>
              <a:rPr lang="tr-TR" dirty="0" smtClean="0"/>
              <a:t> </a:t>
            </a:r>
            <a:r>
              <a:rPr lang="tr-TR" dirty="0" err="1" smtClean="0"/>
              <a:t>says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: </a:t>
            </a:r>
            <a:r>
              <a:rPr lang="tr-TR" dirty="0" err="1" smtClean="0"/>
              <a:t>Let’s</a:t>
            </a:r>
            <a:r>
              <a:rPr lang="tr-TR" dirty="0" smtClean="0"/>
              <a:t> </a:t>
            </a:r>
            <a:r>
              <a:rPr lang="tr-TR" dirty="0" err="1" smtClean="0"/>
              <a:t>play</a:t>
            </a:r>
            <a:r>
              <a:rPr lang="tr-TR" dirty="0" smtClean="0"/>
              <a:t> </a:t>
            </a:r>
            <a:r>
              <a:rPr lang="tr-TR" dirty="0" err="1" smtClean="0"/>
              <a:t>water</a:t>
            </a:r>
            <a:r>
              <a:rPr lang="tr-TR" dirty="0" smtClean="0"/>
              <a:t> </a:t>
            </a:r>
            <a:r>
              <a:rPr lang="tr-TR" dirty="0" err="1" smtClean="0"/>
              <a:t>fight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One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ducklings</a:t>
            </a:r>
            <a:r>
              <a:rPr lang="tr-TR" dirty="0" smtClean="0"/>
              <a:t> </a:t>
            </a:r>
            <a:r>
              <a:rPr lang="tr-TR" dirty="0" err="1" smtClean="0"/>
              <a:t>wants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play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them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asks</a:t>
            </a:r>
            <a:r>
              <a:rPr lang="tr-TR" dirty="0" smtClean="0"/>
              <a:t> : Can I </a:t>
            </a:r>
            <a:r>
              <a:rPr lang="tr-TR" dirty="0" err="1" smtClean="0"/>
              <a:t>play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?</a:t>
            </a:r>
          </a:p>
          <a:p>
            <a:r>
              <a:rPr lang="tr-TR" dirty="0" err="1" smtClean="0"/>
              <a:t>Little</a:t>
            </a:r>
            <a:r>
              <a:rPr lang="tr-TR" dirty="0" smtClean="0"/>
              <a:t> </a:t>
            </a:r>
            <a:r>
              <a:rPr lang="tr-TR" dirty="0" err="1" smtClean="0"/>
              <a:t>friends</a:t>
            </a:r>
            <a:r>
              <a:rPr lang="tr-TR" dirty="0" smtClean="0"/>
              <a:t> say </a:t>
            </a:r>
            <a:r>
              <a:rPr lang="tr-TR" dirty="0" err="1" smtClean="0"/>
              <a:t>that</a:t>
            </a:r>
            <a:r>
              <a:rPr lang="tr-TR" dirty="0" smtClean="0"/>
              <a:t> : </a:t>
            </a:r>
            <a:r>
              <a:rPr lang="tr-TR" dirty="0" err="1" smtClean="0"/>
              <a:t>Yes</a:t>
            </a:r>
            <a:r>
              <a:rPr lang="tr-TR" dirty="0" smtClean="0"/>
              <a:t> , </a:t>
            </a:r>
            <a:r>
              <a:rPr lang="tr-TR" dirty="0" err="1" smtClean="0"/>
              <a:t>come</a:t>
            </a:r>
            <a:r>
              <a:rPr lang="tr-TR" dirty="0" smtClean="0"/>
              <a:t> on.</a:t>
            </a:r>
            <a:endParaRPr lang="tr-TR" dirty="0"/>
          </a:p>
        </p:txBody>
      </p:sp>
      <p:pic>
        <p:nvPicPr>
          <p:cNvPr id="4" name="3 Resim" descr="2017-10-06-PHOTO-00000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8874" y="3140968"/>
            <a:ext cx="4233226" cy="3320921"/>
          </a:xfrm>
          <a:prstGeom prst="rect">
            <a:avLst/>
          </a:prstGeom>
        </p:spPr>
      </p:pic>
      <p:pic>
        <p:nvPicPr>
          <p:cNvPr id="5" name="4 Resim" descr="2017-10-06-PHOTO-00000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140968"/>
            <a:ext cx="4425127" cy="3392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60649"/>
            <a:ext cx="8229600" cy="2808312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submerges</a:t>
            </a:r>
            <a:r>
              <a:rPr lang="tr-TR" dirty="0" smtClean="0"/>
              <a:t> in </a:t>
            </a:r>
            <a:r>
              <a:rPr lang="tr-TR" dirty="0" err="1" smtClean="0"/>
              <a:t>mud</a:t>
            </a:r>
            <a:r>
              <a:rPr lang="tr-TR" dirty="0" smtClean="0"/>
              <a:t>. </a:t>
            </a:r>
            <a:r>
              <a:rPr lang="tr-TR" dirty="0" err="1" smtClean="0"/>
              <a:t>One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duckling</a:t>
            </a:r>
            <a:r>
              <a:rPr lang="tr-TR" dirty="0" smtClean="0"/>
              <a:t> </a:t>
            </a:r>
            <a:r>
              <a:rPr lang="tr-TR" dirty="0" err="1" smtClean="0"/>
              <a:t>who</a:t>
            </a:r>
            <a:r>
              <a:rPr lang="tr-TR" dirty="0" smtClean="0"/>
              <a:t> </a:t>
            </a:r>
            <a:r>
              <a:rPr lang="tr-TR" dirty="0" err="1" smtClean="0"/>
              <a:t>loves</a:t>
            </a:r>
            <a:r>
              <a:rPr lang="tr-TR" dirty="0" smtClean="0"/>
              <a:t> </a:t>
            </a:r>
            <a:r>
              <a:rPr lang="tr-TR" dirty="0" err="1" smtClean="0"/>
              <a:t>mud</a:t>
            </a:r>
            <a:r>
              <a:rPr lang="tr-TR" dirty="0" smtClean="0"/>
              <a:t> </a:t>
            </a:r>
            <a:r>
              <a:rPr lang="tr-TR" dirty="0" err="1" smtClean="0"/>
              <a:t>says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:</a:t>
            </a:r>
          </a:p>
          <a:p>
            <a:r>
              <a:rPr lang="tr-TR" dirty="0" smtClean="0"/>
              <a:t>Can I </a:t>
            </a:r>
            <a:r>
              <a:rPr lang="tr-TR" dirty="0" err="1" smtClean="0"/>
              <a:t>come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?</a:t>
            </a:r>
          </a:p>
          <a:p>
            <a:r>
              <a:rPr lang="tr-TR" dirty="0" err="1" smtClean="0"/>
              <a:t>Little</a:t>
            </a:r>
            <a:r>
              <a:rPr lang="tr-TR" dirty="0" smtClean="0"/>
              <a:t> </a:t>
            </a:r>
            <a:r>
              <a:rPr lang="tr-TR" dirty="0" err="1" smtClean="0"/>
              <a:t>frog</a:t>
            </a:r>
            <a:r>
              <a:rPr lang="tr-TR" dirty="0" smtClean="0"/>
              <a:t> :</a:t>
            </a:r>
          </a:p>
          <a:p>
            <a:r>
              <a:rPr lang="tr-TR" dirty="0" smtClean="0"/>
              <a:t>Of </a:t>
            </a:r>
            <a:r>
              <a:rPr lang="tr-TR" dirty="0" err="1" smtClean="0"/>
              <a:t>course</a:t>
            </a:r>
            <a:r>
              <a:rPr lang="tr-TR" dirty="0" smtClean="0"/>
              <a:t> </a:t>
            </a:r>
            <a:r>
              <a:rPr lang="tr-TR" dirty="0" err="1" smtClean="0"/>
              <a:t>come</a:t>
            </a:r>
            <a:r>
              <a:rPr lang="tr-TR" dirty="0" smtClean="0"/>
              <a:t> on!</a:t>
            </a:r>
          </a:p>
          <a:p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enjoy</a:t>
            </a:r>
            <a:r>
              <a:rPr lang="tr-TR" dirty="0" smtClean="0"/>
              <a:t> </a:t>
            </a:r>
            <a:r>
              <a:rPr lang="tr-TR" dirty="0" err="1" smtClean="0"/>
              <a:t>so</a:t>
            </a:r>
            <a:r>
              <a:rPr lang="tr-TR" dirty="0" smtClean="0"/>
              <a:t> </a:t>
            </a:r>
            <a:r>
              <a:rPr lang="tr-TR" dirty="0" err="1" smtClean="0"/>
              <a:t>much</a:t>
            </a:r>
            <a:r>
              <a:rPr lang="tr-TR" dirty="0" smtClean="0"/>
              <a:t> on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game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4" name="3 Resim" descr="2017-10-06-PHOTO-00000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996952"/>
            <a:ext cx="4716016" cy="3537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260649"/>
            <a:ext cx="8229600" cy="3600400"/>
          </a:xfrm>
        </p:spPr>
        <p:txBody>
          <a:bodyPr>
            <a:normAutofit fontScale="92500" lnSpcReduction="10000"/>
          </a:bodyPr>
          <a:lstStyle/>
          <a:p>
            <a:r>
              <a:rPr lang="tr-TR" dirty="0" err="1" smtClean="0"/>
              <a:t>Now</a:t>
            </a:r>
            <a:r>
              <a:rPr lang="tr-TR" dirty="0" smtClean="0"/>
              <a:t> </a:t>
            </a:r>
            <a:r>
              <a:rPr lang="tr-TR" dirty="0" err="1" smtClean="0"/>
              <a:t>there</a:t>
            </a:r>
            <a:r>
              <a:rPr lang="tr-TR" dirty="0" smtClean="0"/>
              <a:t> is a </a:t>
            </a:r>
            <a:r>
              <a:rPr lang="tr-TR" dirty="0" err="1" smtClean="0"/>
              <a:t>game</a:t>
            </a:r>
            <a:r>
              <a:rPr lang="tr-TR" dirty="0" smtClean="0"/>
              <a:t> </a:t>
            </a:r>
            <a:r>
              <a:rPr lang="tr-TR" dirty="0" err="1" smtClean="0"/>
              <a:t>which</a:t>
            </a:r>
            <a:r>
              <a:rPr lang="tr-TR" dirty="0" smtClean="0"/>
              <a:t> name is </a:t>
            </a:r>
            <a:r>
              <a:rPr lang="tr-TR" smtClean="0"/>
              <a:t>launching.</a:t>
            </a:r>
            <a:endParaRPr lang="tr-TR" dirty="0" smtClean="0"/>
          </a:p>
          <a:p>
            <a:r>
              <a:rPr lang="tr-TR" dirty="0" err="1" smtClean="0"/>
              <a:t>They</a:t>
            </a:r>
            <a:r>
              <a:rPr lang="tr-TR" dirty="0" smtClean="0"/>
              <a:t> start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play</a:t>
            </a:r>
            <a:r>
              <a:rPr lang="tr-TR" dirty="0" smtClean="0"/>
              <a:t> </a:t>
            </a:r>
            <a:r>
              <a:rPr lang="tr-TR" dirty="0" err="1" smtClean="0"/>
              <a:t>launching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launch</a:t>
            </a:r>
            <a:r>
              <a:rPr lang="tr-TR" dirty="0" smtClean="0"/>
              <a:t> </a:t>
            </a:r>
            <a:r>
              <a:rPr lang="tr-TR" dirty="0" err="1" smtClean="0"/>
              <a:t>each</a:t>
            </a:r>
            <a:r>
              <a:rPr lang="tr-TR" dirty="0" smtClean="0"/>
              <a:t> </a:t>
            </a:r>
            <a:r>
              <a:rPr lang="tr-TR" dirty="0" err="1" smtClean="0"/>
              <a:t>other</a:t>
            </a:r>
            <a:r>
              <a:rPr lang="tr-TR" dirty="0" smtClean="0"/>
              <a:t> in </a:t>
            </a:r>
            <a:r>
              <a:rPr lang="tr-TR" dirty="0" err="1" smtClean="0"/>
              <a:t>water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in </a:t>
            </a:r>
            <a:r>
              <a:rPr lang="tr-TR" dirty="0" err="1" smtClean="0"/>
              <a:t>mud</a:t>
            </a:r>
            <a:r>
              <a:rPr lang="tr-TR" dirty="0" smtClean="0"/>
              <a:t>. </a:t>
            </a:r>
          </a:p>
          <a:p>
            <a:r>
              <a:rPr lang="tr-TR" dirty="0" err="1" smtClean="0"/>
              <a:t>So</a:t>
            </a:r>
            <a:r>
              <a:rPr lang="tr-TR" dirty="0" smtClean="0"/>
              <a:t>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duckling</a:t>
            </a:r>
            <a:r>
              <a:rPr lang="tr-TR" dirty="0" smtClean="0"/>
              <a:t> </a:t>
            </a:r>
            <a:r>
              <a:rPr lang="tr-TR" dirty="0" err="1" smtClean="0"/>
              <a:t>also</a:t>
            </a:r>
            <a:r>
              <a:rPr lang="tr-TR" dirty="0" smtClean="0"/>
              <a:t> </a:t>
            </a:r>
            <a:r>
              <a:rPr lang="tr-TR" dirty="0" err="1" smtClean="0"/>
              <a:t>wants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play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them</a:t>
            </a:r>
            <a:r>
              <a:rPr lang="tr-TR" dirty="0" smtClean="0"/>
              <a:t>.</a:t>
            </a:r>
          </a:p>
          <a:p>
            <a:r>
              <a:rPr lang="tr-TR" dirty="0" smtClean="0"/>
              <a:t>Can I </a:t>
            </a:r>
            <a:r>
              <a:rPr lang="tr-TR" dirty="0" err="1" smtClean="0"/>
              <a:t>also</a:t>
            </a:r>
            <a:r>
              <a:rPr lang="tr-TR" dirty="0" smtClean="0"/>
              <a:t> </a:t>
            </a:r>
            <a:r>
              <a:rPr lang="tr-TR" dirty="0" err="1" smtClean="0"/>
              <a:t>play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?</a:t>
            </a:r>
          </a:p>
          <a:p>
            <a:r>
              <a:rPr lang="tr-TR" dirty="0" err="1" smtClean="0"/>
              <a:t>Little</a:t>
            </a:r>
            <a:r>
              <a:rPr lang="tr-TR" dirty="0" smtClean="0"/>
              <a:t> </a:t>
            </a:r>
            <a:r>
              <a:rPr lang="tr-TR" dirty="0" err="1" smtClean="0"/>
              <a:t>friends</a:t>
            </a:r>
            <a:r>
              <a:rPr lang="tr-TR" dirty="0" smtClean="0"/>
              <a:t> say </a:t>
            </a:r>
            <a:r>
              <a:rPr lang="tr-TR" dirty="0" err="1" smtClean="0"/>
              <a:t>that</a:t>
            </a:r>
            <a:r>
              <a:rPr lang="tr-TR" dirty="0" smtClean="0"/>
              <a:t> :</a:t>
            </a:r>
          </a:p>
          <a:p>
            <a:r>
              <a:rPr lang="tr-TR" dirty="0" err="1" smtClean="0"/>
              <a:t>Hurry</a:t>
            </a:r>
            <a:r>
              <a:rPr lang="tr-TR" dirty="0" smtClean="0"/>
              <a:t> </a:t>
            </a:r>
            <a:r>
              <a:rPr lang="tr-TR" dirty="0" err="1" smtClean="0"/>
              <a:t>up</a:t>
            </a:r>
            <a:r>
              <a:rPr lang="tr-TR" dirty="0" smtClean="0"/>
              <a:t> </a:t>
            </a:r>
            <a:r>
              <a:rPr lang="tr-TR" dirty="0" err="1" smtClean="0"/>
              <a:t>come</a:t>
            </a:r>
            <a:r>
              <a:rPr lang="tr-TR" dirty="0" smtClean="0"/>
              <a:t> on!</a:t>
            </a:r>
            <a:endParaRPr lang="tr-TR" dirty="0"/>
          </a:p>
        </p:txBody>
      </p:sp>
      <p:pic>
        <p:nvPicPr>
          <p:cNvPr id="4" name="3 Resim" descr="2017-10-06-PHOTO-0000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348880"/>
            <a:ext cx="3456384" cy="4248472"/>
          </a:xfrm>
          <a:prstGeom prst="rect">
            <a:avLst/>
          </a:prstGeom>
        </p:spPr>
      </p:pic>
      <p:pic>
        <p:nvPicPr>
          <p:cNvPr id="5" name="4 Resim" descr="2017-10-06-PHOTO-00000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789040"/>
            <a:ext cx="3707904" cy="2780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88641"/>
            <a:ext cx="8229600" cy="3384376"/>
          </a:xfrm>
        </p:spPr>
        <p:txBody>
          <a:bodyPr>
            <a:normAutofit fontScale="85000" lnSpcReduction="20000"/>
          </a:bodyPr>
          <a:lstStyle/>
          <a:p>
            <a:r>
              <a:rPr lang="tr-TR" dirty="0" err="1" smtClean="0"/>
              <a:t>Together</a:t>
            </a:r>
            <a:r>
              <a:rPr lang="tr-TR" dirty="0" smtClean="0"/>
              <a:t>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swim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lake. </a:t>
            </a:r>
            <a:r>
              <a:rPr lang="tr-TR" dirty="0" err="1" smtClean="0"/>
              <a:t>All</a:t>
            </a:r>
            <a:r>
              <a:rPr lang="tr-TR" dirty="0" smtClean="0"/>
              <a:t> </a:t>
            </a:r>
            <a:r>
              <a:rPr lang="tr-TR" dirty="0" err="1" smtClean="0"/>
              <a:t>duckling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little</a:t>
            </a:r>
            <a:r>
              <a:rPr lang="tr-TR" dirty="0" smtClean="0"/>
              <a:t> </a:t>
            </a:r>
            <a:r>
              <a:rPr lang="tr-TR" dirty="0" err="1" smtClean="0"/>
              <a:t>frog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lake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play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Ducklings</a:t>
            </a:r>
            <a:r>
              <a:rPr lang="tr-TR" dirty="0" smtClean="0"/>
              <a:t> say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little</a:t>
            </a:r>
            <a:r>
              <a:rPr lang="tr-TR" dirty="0" smtClean="0"/>
              <a:t> </a:t>
            </a:r>
            <a:r>
              <a:rPr lang="tr-TR" dirty="0" err="1" smtClean="0"/>
              <a:t>frog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:</a:t>
            </a:r>
          </a:p>
          <a:p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too</a:t>
            </a:r>
            <a:r>
              <a:rPr lang="tr-TR" dirty="0" smtClean="0"/>
              <a:t> </a:t>
            </a:r>
            <a:r>
              <a:rPr lang="tr-TR" dirty="0" err="1" smtClean="0"/>
              <a:t>little</a:t>
            </a:r>
            <a:r>
              <a:rPr lang="tr-TR" dirty="0" smtClean="0"/>
              <a:t> but </a:t>
            </a:r>
            <a:r>
              <a:rPr lang="tr-TR" dirty="0" err="1" smtClean="0"/>
              <a:t>it’s</a:t>
            </a:r>
            <a:r>
              <a:rPr lang="tr-TR" dirty="0" smtClean="0"/>
              <a:t> ok.</a:t>
            </a:r>
          </a:p>
          <a:p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green</a:t>
            </a:r>
            <a:r>
              <a:rPr lang="tr-TR" dirty="0" smtClean="0"/>
              <a:t> but </a:t>
            </a:r>
            <a:r>
              <a:rPr lang="tr-TR" dirty="0" err="1" smtClean="0"/>
              <a:t>it’s</a:t>
            </a:r>
            <a:r>
              <a:rPr lang="tr-TR" dirty="0" smtClean="0"/>
              <a:t> ok.</a:t>
            </a:r>
          </a:p>
          <a:p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can’t</a:t>
            </a:r>
            <a:r>
              <a:rPr lang="tr-TR" dirty="0" smtClean="0"/>
              <a:t> say </a:t>
            </a:r>
            <a:r>
              <a:rPr lang="tr-TR" dirty="0" err="1" smtClean="0"/>
              <a:t>quack</a:t>
            </a:r>
            <a:r>
              <a:rPr lang="tr-TR" dirty="0" smtClean="0"/>
              <a:t> but </a:t>
            </a:r>
            <a:r>
              <a:rPr lang="tr-TR" dirty="0" err="1" smtClean="0"/>
              <a:t>it’s</a:t>
            </a:r>
            <a:r>
              <a:rPr lang="tr-TR" dirty="0" smtClean="0"/>
              <a:t> ok.</a:t>
            </a:r>
          </a:p>
          <a:p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different</a:t>
            </a:r>
            <a:r>
              <a:rPr lang="tr-TR" dirty="0" smtClean="0"/>
              <a:t> but </a:t>
            </a:r>
            <a:r>
              <a:rPr lang="tr-TR" dirty="0" err="1" smtClean="0"/>
              <a:t>it’s</a:t>
            </a:r>
            <a:r>
              <a:rPr lang="tr-TR" dirty="0" smtClean="0"/>
              <a:t> ok </a:t>
            </a:r>
            <a:r>
              <a:rPr lang="tr-TR" dirty="0" err="1" smtClean="0"/>
              <a:t>because</a:t>
            </a:r>
            <a:r>
              <a:rPr lang="tr-TR" dirty="0" smtClean="0"/>
              <a:t> </a:t>
            </a:r>
            <a:r>
              <a:rPr lang="tr-TR" dirty="0" err="1" smtClean="0"/>
              <a:t>we</a:t>
            </a:r>
            <a:r>
              <a:rPr lang="tr-TR" dirty="0" smtClean="0"/>
              <a:t> can </a:t>
            </a:r>
            <a:r>
              <a:rPr lang="tr-TR" dirty="0" err="1" smtClean="0"/>
              <a:t>play</a:t>
            </a:r>
            <a:r>
              <a:rPr lang="tr-TR" dirty="0" smtClean="0"/>
              <a:t> </a:t>
            </a:r>
            <a:r>
              <a:rPr lang="tr-TR" dirty="0" err="1" smtClean="0"/>
              <a:t>together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friend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5" name="4 Resim" descr="2017-10-06-PHOTO-0000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56992"/>
            <a:ext cx="4283968" cy="3212976"/>
          </a:xfrm>
          <a:prstGeom prst="rect">
            <a:avLst/>
          </a:prstGeom>
        </p:spPr>
      </p:pic>
      <p:pic>
        <p:nvPicPr>
          <p:cNvPr id="6" name="5 Resim" descr="2017-10-06-PHOTO-0000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0808" y="3356992"/>
            <a:ext cx="4293680" cy="3284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r>
              <a:rPr lang="tr-TR" dirty="0" err="1" smtClean="0"/>
              <a:t>Mother</a:t>
            </a:r>
            <a:r>
              <a:rPr lang="tr-TR" dirty="0" smtClean="0"/>
              <a:t> </a:t>
            </a:r>
            <a:r>
              <a:rPr lang="tr-TR" dirty="0" err="1" smtClean="0"/>
              <a:t>duck</a:t>
            </a:r>
            <a:r>
              <a:rPr lang="tr-TR" dirty="0" smtClean="0"/>
              <a:t> </a:t>
            </a:r>
            <a:r>
              <a:rPr lang="tr-TR" dirty="0" err="1" smtClean="0"/>
              <a:t>looks</a:t>
            </a:r>
            <a:r>
              <a:rPr lang="tr-TR" dirty="0" smtClean="0"/>
              <a:t> </a:t>
            </a:r>
            <a:r>
              <a:rPr lang="tr-TR" dirty="0" err="1" smtClean="0"/>
              <a:t>proudly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her </a:t>
            </a:r>
            <a:r>
              <a:rPr lang="tr-TR" dirty="0" err="1" smtClean="0"/>
              <a:t>ducklings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thinks</a:t>
            </a:r>
            <a:r>
              <a:rPr lang="tr-TR" dirty="0" smtClean="0"/>
              <a:t> :</a:t>
            </a:r>
          </a:p>
          <a:p>
            <a:r>
              <a:rPr lang="tr-TR" dirty="0" smtClean="0"/>
              <a:t>“</a:t>
            </a:r>
            <a:r>
              <a:rPr lang="tr-TR" dirty="0" err="1" smtClean="0"/>
              <a:t>My</a:t>
            </a:r>
            <a:r>
              <a:rPr lang="tr-TR" dirty="0" smtClean="0"/>
              <a:t> </a:t>
            </a:r>
            <a:r>
              <a:rPr lang="tr-TR" dirty="0" err="1" smtClean="0"/>
              <a:t>ducklings</a:t>
            </a:r>
            <a:r>
              <a:rPr lang="tr-TR" dirty="0" smtClean="0"/>
              <a:t> </a:t>
            </a:r>
            <a:r>
              <a:rPr lang="tr-TR" dirty="0" err="1" smtClean="0"/>
              <a:t>learn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be </a:t>
            </a:r>
            <a:r>
              <a:rPr lang="tr-TR" dirty="0" err="1" smtClean="0"/>
              <a:t>friend</a:t>
            </a:r>
            <a:r>
              <a:rPr lang="tr-TR" dirty="0" smtClean="0"/>
              <a:t> </a:t>
            </a:r>
            <a:r>
              <a:rPr lang="tr-TR" dirty="0" err="1" smtClean="0"/>
              <a:t>despite</a:t>
            </a:r>
            <a:r>
              <a:rPr lang="tr-TR" dirty="0" smtClean="0"/>
              <a:t> 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differencies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4" name="3 Resim" descr="2017-10-06-PHOTO-00000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321496"/>
            <a:ext cx="6048672" cy="4536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327</Words>
  <Application>Microsoft Office PowerPoint</Application>
  <PresentationFormat>Ekran Gösterisi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Ofis Teması</vt:lpstr>
      <vt:lpstr>EVERY CHILD IS SPECIAL 2017</vt:lpstr>
      <vt:lpstr>LITTLE QUACK QUACK AND NEW FRIEND</vt:lpstr>
      <vt:lpstr>Slayt 3</vt:lpstr>
      <vt:lpstr>Slayt 4</vt:lpstr>
      <vt:lpstr>Slayt 5</vt:lpstr>
      <vt:lpstr>Slayt 6</vt:lpstr>
      <vt:lpstr>Slayt 7</vt:lpstr>
      <vt:lpstr>Slayt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 CHILD IS SPECIAL 2017</dc:title>
  <dc:creator>EYUP YILMAZ</dc:creator>
  <cp:lastModifiedBy>EYUP YILMAZ</cp:lastModifiedBy>
  <cp:revision>13</cp:revision>
  <dcterms:created xsi:type="dcterms:W3CDTF">2017-10-06T14:25:56Z</dcterms:created>
  <dcterms:modified xsi:type="dcterms:W3CDTF">2017-10-06T15:43:04Z</dcterms:modified>
</cp:coreProperties>
</file>