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Override PartName="/ppt/diagrams/data13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diagrams/quickStyle10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74A63A-C6EB-4916-A370-030154170FE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E7CCC560-F25A-4E6B-844A-169713032AE6}">
      <dgm:prSet/>
      <dgm:spPr/>
      <dgm:t>
        <a:bodyPr/>
        <a:lstStyle/>
        <a:p>
          <a:pPr algn="ctr" rtl="0"/>
          <a:r>
            <a:rPr lang="tr-TR" b="1" dirty="0" smtClean="0"/>
            <a:t>CULTURAL BACKGROUND</a:t>
          </a:r>
          <a:endParaRPr lang="tr-TR" b="1" dirty="0"/>
        </a:p>
      </dgm:t>
    </dgm:pt>
    <dgm:pt modelId="{720F8F4A-88FC-428B-ACDA-37CB1A6CAE32}" type="parTrans" cxnId="{19E9B1B8-15F5-4262-9E73-4FF711035064}">
      <dgm:prSet/>
      <dgm:spPr/>
      <dgm:t>
        <a:bodyPr/>
        <a:lstStyle/>
        <a:p>
          <a:endParaRPr lang="tr-TR"/>
        </a:p>
      </dgm:t>
    </dgm:pt>
    <dgm:pt modelId="{9DD32886-91FD-48E2-93D5-C54BB23DCC98}" type="sibTrans" cxnId="{19E9B1B8-15F5-4262-9E73-4FF711035064}">
      <dgm:prSet/>
      <dgm:spPr/>
      <dgm:t>
        <a:bodyPr/>
        <a:lstStyle/>
        <a:p>
          <a:endParaRPr lang="tr-TR"/>
        </a:p>
      </dgm:t>
    </dgm:pt>
    <dgm:pt modelId="{94349E82-5373-40CE-8750-4E72345481B9}" type="pres">
      <dgm:prSet presAssocID="{3074A63A-C6EB-4916-A370-030154170F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197EC1E-1AD2-4748-8CCA-81975E98CCA1}" type="pres">
      <dgm:prSet presAssocID="{E7CCC560-F25A-4E6B-844A-169713032AE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9E9B1B8-15F5-4262-9E73-4FF711035064}" srcId="{3074A63A-C6EB-4916-A370-030154170FE8}" destId="{E7CCC560-F25A-4E6B-844A-169713032AE6}" srcOrd="0" destOrd="0" parTransId="{720F8F4A-88FC-428B-ACDA-37CB1A6CAE32}" sibTransId="{9DD32886-91FD-48E2-93D5-C54BB23DCC98}"/>
    <dgm:cxn modelId="{429F1903-0923-4C92-9E53-2EB863375062}" type="presOf" srcId="{E7CCC560-F25A-4E6B-844A-169713032AE6}" destId="{C197EC1E-1AD2-4748-8CCA-81975E98CCA1}" srcOrd="0" destOrd="0" presId="urn:microsoft.com/office/officeart/2005/8/layout/vList2"/>
    <dgm:cxn modelId="{AD0614CA-A874-42DE-ACAD-D1DA5F4F097D}" type="presOf" srcId="{3074A63A-C6EB-4916-A370-030154170FE8}" destId="{94349E82-5373-40CE-8750-4E72345481B9}" srcOrd="0" destOrd="0" presId="urn:microsoft.com/office/officeart/2005/8/layout/vList2"/>
    <dgm:cxn modelId="{F0F405F9-352B-4939-A950-823A3BEEB623}" type="presParOf" srcId="{94349E82-5373-40CE-8750-4E72345481B9}" destId="{C197EC1E-1AD2-4748-8CCA-81975E98CCA1}" srcOrd="0" destOrd="0" presId="urn:microsoft.com/office/officeart/2005/8/layout/vList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082743E-EE28-4E8A-A0D3-AB59F1719D4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FCCF0A8-02EB-420B-8CAD-A28FC0E35C99}">
      <dgm:prSet/>
      <dgm:spPr/>
      <dgm:t>
        <a:bodyPr/>
        <a:lstStyle/>
        <a:p>
          <a:pPr rtl="0"/>
          <a:r>
            <a:rPr lang="tr-TR" dirty="0" smtClean="0"/>
            <a:t>             HIS RECENT STORY</a:t>
          </a:r>
          <a:endParaRPr lang="tr-TR" dirty="0"/>
        </a:p>
      </dgm:t>
    </dgm:pt>
    <dgm:pt modelId="{E1F25A72-249B-44F8-B7BB-B6A417F256FA}" type="parTrans" cxnId="{DA316B7B-150E-41E4-8487-215541E73AF1}">
      <dgm:prSet/>
      <dgm:spPr/>
      <dgm:t>
        <a:bodyPr/>
        <a:lstStyle/>
        <a:p>
          <a:endParaRPr lang="tr-TR"/>
        </a:p>
      </dgm:t>
    </dgm:pt>
    <dgm:pt modelId="{CD36A0BE-7C39-4D96-BDD3-5D8FE9896321}" type="sibTrans" cxnId="{DA316B7B-150E-41E4-8487-215541E73AF1}">
      <dgm:prSet/>
      <dgm:spPr/>
      <dgm:t>
        <a:bodyPr/>
        <a:lstStyle/>
        <a:p>
          <a:endParaRPr lang="tr-TR"/>
        </a:p>
      </dgm:t>
    </dgm:pt>
    <dgm:pt modelId="{91E289A0-D7FA-403A-82FE-403861BB3F2B}" type="pres">
      <dgm:prSet presAssocID="{9082743E-EE28-4E8A-A0D3-AB59F1719D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A32F0F2-90E7-44F0-B7AE-2AED31528959}" type="pres">
      <dgm:prSet presAssocID="{4FCCF0A8-02EB-420B-8CAD-A28FC0E35C9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6DCA148-79FA-4D38-BB0A-1228B498DF85}" type="presOf" srcId="{4FCCF0A8-02EB-420B-8CAD-A28FC0E35C99}" destId="{5A32F0F2-90E7-44F0-B7AE-2AED31528959}" srcOrd="0" destOrd="0" presId="urn:microsoft.com/office/officeart/2005/8/layout/vList2"/>
    <dgm:cxn modelId="{C892E4F6-5CC0-4C9E-983F-B8BD93A2BB1C}" type="presOf" srcId="{9082743E-EE28-4E8A-A0D3-AB59F1719D40}" destId="{91E289A0-D7FA-403A-82FE-403861BB3F2B}" srcOrd="0" destOrd="0" presId="urn:microsoft.com/office/officeart/2005/8/layout/vList2"/>
    <dgm:cxn modelId="{DA316B7B-150E-41E4-8487-215541E73AF1}" srcId="{9082743E-EE28-4E8A-A0D3-AB59F1719D40}" destId="{4FCCF0A8-02EB-420B-8CAD-A28FC0E35C99}" srcOrd="0" destOrd="0" parTransId="{E1F25A72-249B-44F8-B7BB-B6A417F256FA}" sibTransId="{CD36A0BE-7C39-4D96-BDD3-5D8FE9896321}"/>
    <dgm:cxn modelId="{A26FDADA-6B54-4EE0-84C3-925FA119C7F6}" type="presParOf" srcId="{91E289A0-D7FA-403A-82FE-403861BB3F2B}" destId="{5A32F0F2-90E7-44F0-B7AE-2AED31528959}" srcOrd="0" destOrd="0" presId="urn:microsoft.com/office/officeart/2005/8/layout/vList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92082DF-98E5-4FB4-90D7-8A94E0F923C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2CBA64D-D536-4462-A43E-B752D408D409}">
      <dgm:prSet/>
      <dgm:spPr/>
      <dgm:t>
        <a:bodyPr/>
        <a:lstStyle/>
        <a:p>
          <a:pPr rtl="0"/>
          <a:r>
            <a:rPr lang="tr-TR" dirty="0" smtClean="0"/>
            <a:t>HE USED TO LIVE IN IRAN.</a:t>
          </a:r>
          <a:endParaRPr lang="tr-TR" dirty="0"/>
        </a:p>
      </dgm:t>
    </dgm:pt>
    <dgm:pt modelId="{E82E4383-F68D-4EB3-BBF4-E68DFE13BE6A}" type="parTrans" cxnId="{68D67B5A-BBC0-4CC6-A12C-548E58EC3722}">
      <dgm:prSet/>
      <dgm:spPr/>
      <dgm:t>
        <a:bodyPr/>
        <a:lstStyle/>
        <a:p>
          <a:endParaRPr lang="tr-TR"/>
        </a:p>
      </dgm:t>
    </dgm:pt>
    <dgm:pt modelId="{BD34A511-257F-434C-AD84-3EB654F587B9}" type="sibTrans" cxnId="{68D67B5A-BBC0-4CC6-A12C-548E58EC3722}">
      <dgm:prSet/>
      <dgm:spPr/>
      <dgm:t>
        <a:bodyPr/>
        <a:lstStyle/>
        <a:p>
          <a:endParaRPr lang="tr-TR"/>
        </a:p>
      </dgm:t>
    </dgm:pt>
    <dgm:pt modelId="{F5A61230-CD91-4138-8802-A7E26E888352}">
      <dgm:prSet/>
      <dgm:spPr/>
      <dgm:t>
        <a:bodyPr/>
        <a:lstStyle/>
        <a:p>
          <a:pPr rtl="0"/>
          <a:r>
            <a:rPr lang="tr-TR" dirty="0" smtClean="0"/>
            <a:t>THEY CAME TO IZMIR BECAUSE OF HIS FATHER’S JOB.</a:t>
          </a:r>
          <a:endParaRPr lang="tr-TR" dirty="0"/>
        </a:p>
      </dgm:t>
    </dgm:pt>
    <dgm:pt modelId="{A415C3B6-6F19-45A1-AAA9-DDD9272A21B9}" type="parTrans" cxnId="{EC2FA0F4-2B45-42A1-AEE4-613442A6DF06}">
      <dgm:prSet/>
      <dgm:spPr/>
      <dgm:t>
        <a:bodyPr/>
        <a:lstStyle/>
        <a:p>
          <a:endParaRPr lang="tr-TR"/>
        </a:p>
      </dgm:t>
    </dgm:pt>
    <dgm:pt modelId="{0FCA0590-007A-442C-990C-8CBE3409D3DD}" type="sibTrans" cxnId="{EC2FA0F4-2B45-42A1-AEE4-613442A6DF06}">
      <dgm:prSet/>
      <dgm:spPr/>
      <dgm:t>
        <a:bodyPr/>
        <a:lstStyle/>
        <a:p>
          <a:endParaRPr lang="tr-TR"/>
        </a:p>
      </dgm:t>
    </dgm:pt>
    <dgm:pt modelId="{485C3090-3511-4099-8610-85F4FDB656D1}">
      <dgm:prSet/>
      <dgm:spPr/>
      <dgm:t>
        <a:bodyPr/>
        <a:lstStyle/>
        <a:p>
          <a:pPr rtl="0"/>
          <a:r>
            <a:rPr lang="tr-TR" dirty="0" smtClean="0"/>
            <a:t>HIS FATHER WORKS CONSTRUCTION FIRM.</a:t>
          </a:r>
          <a:endParaRPr lang="tr-TR" dirty="0"/>
        </a:p>
      </dgm:t>
    </dgm:pt>
    <dgm:pt modelId="{8BD3E585-9227-4E63-ABD9-624A7EA2B5AD}" type="parTrans" cxnId="{EABE4965-7EE9-456C-935D-CBC80D0E4992}">
      <dgm:prSet/>
      <dgm:spPr/>
      <dgm:t>
        <a:bodyPr/>
        <a:lstStyle/>
        <a:p>
          <a:endParaRPr lang="tr-TR"/>
        </a:p>
      </dgm:t>
    </dgm:pt>
    <dgm:pt modelId="{71E87AC5-711F-4ADD-853C-45401CE0379C}" type="sibTrans" cxnId="{EABE4965-7EE9-456C-935D-CBC80D0E4992}">
      <dgm:prSet/>
      <dgm:spPr/>
      <dgm:t>
        <a:bodyPr/>
        <a:lstStyle/>
        <a:p>
          <a:endParaRPr lang="tr-TR"/>
        </a:p>
      </dgm:t>
    </dgm:pt>
    <dgm:pt modelId="{1AD42817-B8AD-4E0D-8D73-410A13DB11D2}">
      <dgm:prSet/>
      <dgm:spPr/>
      <dgm:t>
        <a:bodyPr/>
        <a:lstStyle/>
        <a:p>
          <a:pPr rtl="0"/>
          <a:r>
            <a:rPr lang="tr-TR" dirty="0" smtClean="0"/>
            <a:t>THEY HAVE ECONOMIC PROBLEMS AS A FAMILY.</a:t>
          </a:r>
          <a:endParaRPr lang="tr-TR" dirty="0"/>
        </a:p>
      </dgm:t>
    </dgm:pt>
    <dgm:pt modelId="{34E7FA5E-9B01-45B5-9873-A7B50FA6DACD}" type="parTrans" cxnId="{1DBEA6F8-CC50-4C20-BF79-E26108EE6AAB}">
      <dgm:prSet/>
      <dgm:spPr/>
      <dgm:t>
        <a:bodyPr/>
        <a:lstStyle/>
        <a:p>
          <a:endParaRPr lang="tr-TR"/>
        </a:p>
      </dgm:t>
    </dgm:pt>
    <dgm:pt modelId="{73AE85BA-0F92-41E5-9090-9FBF6E75811F}" type="sibTrans" cxnId="{1DBEA6F8-CC50-4C20-BF79-E26108EE6AAB}">
      <dgm:prSet/>
      <dgm:spPr/>
      <dgm:t>
        <a:bodyPr/>
        <a:lstStyle/>
        <a:p>
          <a:endParaRPr lang="tr-TR"/>
        </a:p>
      </dgm:t>
    </dgm:pt>
    <dgm:pt modelId="{9B8270EE-1578-4225-A3E0-254B53065237}">
      <dgm:prSet/>
      <dgm:spPr/>
      <dgm:t>
        <a:bodyPr/>
        <a:lstStyle/>
        <a:p>
          <a:pPr rtl="0"/>
          <a:r>
            <a:rPr lang="tr-TR" dirty="0" smtClean="0"/>
            <a:t>SO THEY HAVE TO LIVE IN SUBURB.</a:t>
          </a:r>
          <a:endParaRPr lang="tr-TR" dirty="0"/>
        </a:p>
      </dgm:t>
    </dgm:pt>
    <dgm:pt modelId="{9A81946C-5AF7-4277-ACA6-36D02ACFA1E3}" type="parTrans" cxnId="{5D78D83D-F9DA-47B5-955F-27A1BB9D8189}">
      <dgm:prSet/>
      <dgm:spPr/>
      <dgm:t>
        <a:bodyPr/>
        <a:lstStyle/>
        <a:p>
          <a:endParaRPr lang="tr-TR"/>
        </a:p>
      </dgm:t>
    </dgm:pt>
    <dgm:pt modelId="{B2BA255C-A781-451E-825F-65028F3EA1B0}" type="sibTrans" cxnId="{5D78D83D-F9DA-47B5-955F-27A1BB9D8189}">
      <dgm:prSet/>
      <dgm:spPr/>
      <dgm:t>
        <a:bodyPr/>
        <a:lstStyle/>
        <a:p>
          <a:endParaRPr lang="tr-TR"/>
        </a:p>
      </dgm:t>
    </dgm:pt>
    <dgm:pt modelId="{133A2DFB-0696-47FE-AA10-46FF7359BE4D}" type="pres">
      <dgm:prSet presAssocID="{192082DF-98E5-4FB4-90D7-8A94E0F923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98DB1A2-7A8D-4985-8497-2C21B13A207C}" type="pres">
      <dgm:prSet presAssocID="{F2CBA64D-D536-4462-A43E-B752D408D409}" presName="linNode" presStyleCnt="0"/>
      <dgm:spPr/>
    </dgm:pt>
    <dgm:pt modelId="{48BEAC58-C03E-4B93-A079-9B8CAB320D47}" type="pres">
      <dgm:prSet presAssocID="{F2CBA64D-D536-4462-A43E-B752D408D409}" presName="parentText" presStyleLbl="node1" presStyleIdx="0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3CA4B7-C457-4FFD-8915-A7115593C82F}" type="pres">
      <dgm:prSet presAssocID="{BD34A511-257F-434C-AD84-3EB654F587B9}" presName="sp" presStyleCnt="0"/>
      <dgm:spPr/>
    </dgm:pt>
    <dgm:pt modelId="{CEE403E6-A006-4F0F-8753-52A0AF6536C3}" type="pres">
      <dgm:prSet presAssocID="{F5A61230-CD91-4138-8802-A7E26E888352}" presName="linNode" presStyleCnt="0"/>
      <dgm:spPr/>
    </dgm:pt>
    <dgm:pt modelId="{73F87B98-2312-4551-A6B4-828EFEB00D5A}" type="pres">
      <dgm:prSet presAssocID="{F5A61230-CD91-4138-8802-A7E26E888352}" presName="parentText" presStyleLbl="node1" presStyleIdx="1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6B91478-379B-41AE-BA1E-34FA6B4A76ED}" type="pres">
      <dgm:prSet presAssocID="{0FCA0590-007A-442C-990C-8CBE3409D3DD}" presName="sp" presStyleCnt="0"/>
      <dgm:spPr/>
    </dgm:pt>
    <dgm:pt modelId="{0507B3B2-6466-4434-9AA7-A0BCE0584453}" type="pres">
      <dgm:prSet presAssocID="{485C3090-3511-4099-8610-85F4FDB656D1}" presName="linNode" presStyleCnt="0"/>
      <dgm:spPr/>
    </dgm:pt>
    <dgm:pt modelId="{83C8DEDA-6AA2-49CF-9F52-ECCC486EC708}" type="pres">
      <dgm:prSet presAssocID="{485C3090-3511-4099-8610-85F4FDB656D1}" presName="parentText" presStyleLbl="node1" presStyleIdx="2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D556931-9640-4526-BDDB-0ECCC21B9C57}" type="pres">
      <dgm:prSet presAssocID="{71E87AC5-711F-4ADD-853C-45401CE0379C}" presName="sp" presStyleCnt="0"/>
      <dgm:spPr/>
    </dgm:pt>
    <dgm:pt modelId="{9FD3BC0F-010D-498C-9360-7C47484D58CE}" type="pres">
      <dgm:prSet presAssocID="{1AD42817-B8AD-4E0D-8D73-410A13DB11D2}" presName="linNode" presStyleCnt="0"/>
      <dgm:spPr/>
    </dgm:pt>
    <dgm:pt modelId="{19503F63-B0B6-4C80-B256-9F05AEA2779C}" type="pres">
      <dgm:prSet presAssocID="{1AD42817-B8AD-4E0D-8D73-410A13DB11D2}" presName="parentText" presStyleLbl="node1" presStyleIdx="3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C140B8E-0FB8-412A-8AEE-5C97743C2D6E}" type="pres">
      <dgm:prSet presAssocID="{73AE85BA-0F92-41E5-9090-9FBF6E75811F}" presName="sp" presStyleCnt="0"/>
      <dgm:spPr/>
    </dgm:pt>
    <dgm:pt modelId="{1C4C3667-AC4C-4177-B357-706C3F8D822E}" type="pres">
      <dgm:prSet presAssocID="{9B8270EE-1578-4225-A3E0-254B53065237}" presName="linNode" presStyleCnt="0"/>
      <dgm:spPr/>
    </dgm:pt>
    <dgm:pt modelId="{76772C08-96A5-4460-ABD7-FE5623EDACF7}" type="pres">
      <dgm:prSet presAssocID="{9B8270EE-1578-4225-A3E0-254B53065237}" presName="parentText" presStyleLbl="node1" presStyleIdx="4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17B3CDC-F027-4AA5-85BA-C71D75D2746C}" type="presOf" srcId="{192082DF-98E5-4FB4-90D7-8A94E0F923C6}" destId="{133A2DFB-0696-47FE-AA10-46FF7359BE4D}" srcOrd="0" destOrd="0" presId="urn:microsoft.com/office/officeart/2005/8/layout/vList5"/>
    <dgm:cxn modelId="{85CBA450-9AC8-486C-B12C-3DDE36E036D6}" type="presOf" srcId="{1AD42817-B8AD-4E0D-8D73-410A13DB11D2}" destId="{19503F63-B0B6-4C80-B256-9F05AEA2779C}" srcOrd="0" destOrd="0" presId="urn:microsoft.com/office/officeart/2005/8/layout/vList5"/>
    <dgm:cxn modelId="{38F2213F-7175-40AE-B537-B3B697DB8600}" type="presOf" srcId="{F5A61230-CD91-4138-8802-A7E26E888352}" destId="{73F87B98-2312-4551-A6B4-828EFEB00D5A}" srcOrd="0" destOrd="0" presId="urn:microsoft.com/office/officeart/2005/8/layout/vList5"/>
    <dgm:cxn modelId="{D2EDD29F-F11B-4B59-B056-6AD6F0A3E802}" type="presOf" srcId="{F2CBA64D-D536-4462-A43E-B752D408D409}" destId="{48BEAC58-C03E-4B93-A079-9B8CAB320D47}" srcOrd="0" destOrd="0" presId="urn:microsoft.com/office/officeart/2005/8/layout/vList5"/>
    <dgm:cxn modelId="{750BB12C-B7B8-4EAC-A05D-21BA7063F9A3}" type="presOf" srcId="{9B8270EE-1578-4225-A3E0-254B53065237}" destId="{76772C08-96A5-4460-ABD7-FE5623EDACF7}" srcOrd="0" destOrd="0" presId="urn:microsoft.com/office/officeart/2005/8/layout/vList5"/>
    <dgm:cxn modelId="{7BBE3DB7-3F1E-47CE-8563-B7F8BD094302}" type="presOf" srcId="{485C3090-3511-4099-8610-85F4FDB656D1}" destId="{83C8DEDA-6AA2-49CF-9F52-ECCC486EC708}" srcOrd="0" destOrd="0" presId="urn:microsoft.com/office/officeart/2005/8/layout/vList5"/>
    <dgm:cxn modelId="{68D67B5A-BBC0-4CC6-A12C-548E58EC3722}" srcId="{192082DF-98E5-4FB4-90D7-8A94E0F923C6}" destId="{F2CBA64D-D536-4462-A43E-B752D408D409}" srcOrd="0" destOrd="0" parTransId="{E82E4383-F68D-4EB3-BBF4-E68DFE13BE6A}" sibTransId="{BD34A511-257F-434C-AD84-3EB654F587B9}"/>
    <dgm:cxn modelId="{1DBEA6F8-CC50-4C20-BF79-E26108EE6AAB}" srcId="{192082DF-98E5-4FB4-90D7-8A94E0F923C6}" destId="{1AD42817-B8AD-4E0D-8D73-410A13DB11D2}" srcOrd="3" destOrd="0" parTransId="{34E7FA5E-9B01-45B5-9873-A7B50FA6DACD}" sibTransId="{73AE85BA-0F92-41E5-9090-9FBF6E75811F}"/>
    <dgm:cxn modelId="{EC2FA0F4-2B45-42A1-AEE4-613442A6DF06}" srcId="{192082DF-98E5-4FB4-90D7-8A94E0F923C6}" destId="{F5A61230-CD91-4138-8802-A7E26E888352}" srcOrd="1" destOrd="0" parTransId="{A415C3B6-6F19-45A1-AAA9-DDD9272A21B9}" sibTransId="{0FCA0590-007A-442C-990C-8CBE3409D3DD}"/>
    <dgm:cxn modelId="{5D78D83D-F9DA-47B5-955F-27A1BB9D8189}" srcId="{192082DF-98E5-4FB4-90D7-8A94E0F923C6}" destId="{9B8270EE-1578-4225-A3E0-254B53065237}" srcOrd="4" destOrd="0" parTransId="{9A81946C-5AF7-4277-ACA6-36D02ACFA1E3}" sibTransId="{B2BA255C-A781-451E-825F-65028F3EA1B0}"/>
    <dgm:cxn modelId="{EABE4965-7EE9-456C-935D-CBC80D0E4992}" srcId="{192082DF-98E5-4FB4-90D7-8A94E0F923C6}" destId="{485C3090-3511-4099-8610-85F4FDB656D1}" srcOrd="2" destOrd="0" parTransId="{8BD3E585-9227-4E63-ABD9-624A7EA2B5AD}" sibTransId="{71E87AC5-711F-4ADD-853C-45401CE0379C}"/>
    <dgm:cxn modelId="{64A84EFC-3C04-41A2-B478-97B89AB6DD2B}" type="presParOf" srcId="{133A2DFB-0696-47FE-AA10-46FF7359BE4D}" destId="{698DB1A2-7A8D-4985-8497-2C21B13A207C}" srcOrd="0" destOrd="0" presId="urn:microsoft.com/office/officeart/2005/8/layout/vList5"/>
    <dgm:cxn modelId="{8197680A-3E5D-458B-8334-5A8366552E2E}" type="presParOf" srcId="{698DB1A2-7A8D-4985-8497-2C21B13A207C}" destId="{48BEAC58-C03E-4B93-A079-9B8CAB320D47}" srcOrd="0" destOrd="0" presId="urn:microsoft.com/office/officeart/2005/8/layout/vList5"/>
    <dgm:cxn modelId="{E226A917-D046-42A2-918B-4F14F1B8B3FD}" type="presParOf" srcId="{133A2DFB-0696-47FE-AA10-46FF7359BE4D}" destId="{653CA4B7-C457-4FFD-8915-A7115593C82F}" srcOrd="1" destOrd="0" presId="urn:microsoft.com/office/officeart/2005/8/layout/vList5"/>
    <dgm:cxn modelId="{416665C7-1BFE-4F3D-AE23-C88ED88A6552}" type="presParOf" srcId="{133A2DFB-0696-47FE-AA10-46FF7359BE4D}" destId="{CEE403E6-A006-4F0F-8753-52A0AF6536C3}" srcOrd="2" destOrd="0" presId="urn:microsoft.com/office/officeart/2005/8/layout/vList5"/>
    <dgm:cxn modelId="{689B40D4-2A9F-4C07-B295-0ACEAF8AA332}" type="presParOf" srcId="{CEE403E6-A006-4F0F-8753-52A0AF6536C3}" destId="{73F87B98-2312-4551-A6B4-828EFEB00D5A}" srcOrd="0" destOrd="0" presId="urn:microsoft.com/office/officeart/2005/8/layout/vList5"/>
    <dgm:cxn modelId="{B5E4AB0C-8D4E-4E8F-AFAF-3C52184BB4E8}" type="presParOf" srcId="{133A2DFB-0696-47FE-AA10-46FF7359BE4D}" destId="{76B91478-379B-41AE-BA1E-34FA6B4A76ED}" srcOrd="3" destOrd="0" presId="urn:microsoft.com/office/officeart/2005/8/layout/vList5"/>
    <dgm:cxn modelId="{B432E849-0923-417D-AC67-12CCC1FF208F}" type="presParOf" srcId="{133A2DFB-0696-47FE-AA10-46FF7359BE4D}" destId="{0507B3B2-6466-4434-9AA7-A0BCE0584453}" srcOrd="4" destOrd="0" presId="urn:microsoft.com/office/officeart/2005/8/layout/vList5"/>
    <dgm:cxn modelId="{9E4F65B5-D8DA-4450-B971-06C58206E604}" type="presParOf" srcId="{0507B3B2-6466-4434-9AA7-A0BCE0584453}" destId="{83C8DEDA-6AA2-49CF-9F52-ECCC486EC708}" srcOrd="0" destOrd="0" presId="urn:microsoft.com/office/officeart/2005/8/layout/vList5"/>
    <dgm:cxn modelId="{F320347E-A161-47C7-88BE-84B5730AB006}" type="presParOf" srcId="{133A2DFB-0696-47FE-AA10-46FF7359BE4D}" destId="{AD556931-9640-4526-BDDB-0ECCC21B9C57}" srcOrd="5" destOrd="0" presId="urn:microsoft.com/office/officeart/2005/8/layout/vList5"/>
    <dgm:cxn modelId="{DCA15197-B9F9-469F-942D-3B8BF8578E8E}" type="presParOf" srcId="{133A2DFB-0696-47FE-AA10-46FF7359BE4D}" destId="{9FD3BC0F-010D-498C-9360-7C47484D58CE}" srcOrd="6" destOrd="0" presId="urn:microsoft.com/office/officeart/2005/8/layout/vList5"/>
    <dgm:cxn modelId="{D25FAB4C-7337-4F2B-B81C-E4027F21A767}" type="presParOf" srcId="{9FD3BC0F-010D-498C-9360-7C47484D58CE}" destId="{19503F63-B0B6-4C80-B256-9F05AEA2779C}" srcOrd="0" destOrd="0" presId="urn:microsoft.com/office/officeart/2005/8/layout/vList5"/>
    <dgm:cxn modelId="{024BFDDE-505B-429F-B786-94A5C6A5F578}" type="presParOf" srcId="{133A2DFB-0696-47FE-AA10-46FF7359BE4D}" destId="{3C140B8E-0FB8-412A-8AEE-5C97743C2D6E}" srcOrd="7" destOrd="0" presId="urn:microsoft.com/office/officeart/2005/8/layout/vList5"/>
    <dgm:cxn modelId="{82F35B95-C5A2-4687-ADF1-1BE39D46818D}" type="presParOf" srcId="{133A2DFB-0696-47FE-AA10-46FF7359BE4D}" destId="{1C4C3667-AC4C-4177-B357-706C3F8D822E}" srcOrd="8" destOrd="0" presId="urn:microsoft.com/office/officeart/2005/8/layout/vList5"/>
    <dgm:cxn modelId="{25C1FC26-373F-4C12-B59F-4118655CF5E3}" type="presParOf" srcId="{1C4C3667-AC4C-4177-B357-706C3F8D822E}" destId="{76772C08-96A5-4460-ABD7-FE5623EDACF7}" srcOrd="0" destOrd="0" presId="urn:microsoft.com/office/officeart/2005/8/layout/vList5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A809421-5697-4465-AB60-D1032ADD45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B622DCD-5475-4343-AB34-3AE8F2DE99E7}">
      <dgm:prSet custT="1"/>
      <dgm:spPr/>
      <dgm:t>
        <a:bodyPr/>
        <a:lstStyle/>
        <a:p>
          <a:pPr rtl="0"/>
          <a:r>
            <a:rPr lang="tr-TR" sz="2400" b="1" dirty="0" smtClean="0"/>
            <a:t>HE DOESN’T FEEL WELL IN </a:t>
          </a:r>
          <a:r>
            <a:rPr lang="tr-TR" sz="2400" b="1" dirty="0" smtClean="0"/>
            <a:t>OUR </a:t>
          </a:r>
          <a:r>
            <a:rPr lang="tr-TR" sz="2400" b="1" dirty="0" smtClean="0"/>
            <a:t>KINDERGARTEN , BECAUSE HE CAN’T SPEAK TURKISH FLUENTLY.</a:t>
          </a:r>
          <a:endParaRPr lang="tr-TR" sz="2400" b="1" dirty="0"/>
        </a:p>
      </dgm:t>
    </dgm:pt>
    <dgm:pt modelId="{221BCD38-C585-4E7D-BE08-264445CCDA67}" type="parTrans" cxnId="{CD171A64-F6DD-4829-88CF-AC1FB50AF8FB}">
      <dgm:prSet/>
      <dgm:spPr/>
      <dgm:t>
        <a:bodyPr/>
        <a:lstStyle/>
        <a:p>
          <a:endParaRPr lang="tr-TR"/>
        </a:p>
      </dgm:t>
    </dgm:pt>
    <dgm:pt modelId="{C66B54B5-BDE0-4851-84F3-3167377D442C}" type="sibTrans" cxnId="{CD171A64-F6DD-4829-88CF-AC1FB50AF8FB}">
      <dgm:prSet/>
      <dgm:spPr/>
      <dgm:t>
        <a:bodyPr/>
        <a:lstStyle/>
        <a:p>
          <a:endParaRPr lang="tr-TR"/>
        </a:p>
      </dgm:t>
    </dgm:pt>
    <dgm:pt modelId="{DDA9FE41-6F09-4F1F-9FC6-CCFF25644EEE}">
      <dgm:prSet custT="1"/>
      <dgm:spPr/>
      <dgm:t>
        <a:bodyPr/>
        <a:lstStyle/>
        <a:p>
          <a:pPr rtl="0"/>
          <a:r>
            <a:rPr lang="tr-TR" sz="2400" b="1" dirty="0" smtClean="0"/>
            <a:t>WE DECIDED HIM </a:t>
          </a:r>
          <a:r>
            <a:rPr lang="tr-TR" sz="2400" b="1" dirty="0" smtClean="0"/>
            <a:t>TO JOIN </a:t>
          </a:r>
          <a:r>
            <a:rPr lang="tr-TR" sz="2400" b="1" dirty="0" smtClean="0"/>
            <a:t>AMONG US.</a:t>
          </a:r>
          <a:endParaRPr lang="tr-TR" sz="2400" b="1" dirty="0"/>
        </a:p>
      </dgm:t>
    </dgm:pt>
    <dgm:pt modelId="{64ED31AF-F5B7-496D-94EC-C598A033C42F}" type="parTrans" cxnId="{6C1EC19C-2CE1-48B2-9B95-75B984AB0117}">
      <dgm:prSet/>
      <dgm:spPr/>
      <dgm:t>
        <a:bodyPr/>
        <a:lstStyle/>
        <a:p>
          <a:endParaRPr lang="tr-TR"/>
        </a:p>
      </dgm:t>
    </dgm:pt>
    <dgm:pt modelId="{2A3EFFB8-B5C1-4292-8AB6-F1D19DEE5A69}" type="sibTrans" cxnId="{6C1EC19C-2CE1-48B2-9B95-75B984AB0117}">
      <dgm:prSet/>
      <dgm:spPr/>
      <dgm:t>
        <a:bodyPr/>
        <a:lstStyle/>
        <a:p>
          <a:endParaRPr lang="tr-TR"/>
        </a:p>
      </dgm:t>
    </dgm:pt>
    <dgm:pt modelId="{53F54421-F9A2-40FF-8CF4-71CE741297DD}" type="pres">
      <dgm:prSet presAssocID="{7A809421-5697-4465-AB60-D1032ADD45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8830F1A-D5F6-49E3-A929-B4083E73D3C9}" type="pres">
      <dgm:prSet presAssocID="{9B622DCD-5475-4343-AB34-3AE8F2DE99E7}" presName="parentText" presStyleLbl="node1" presStyleIdx="0" presStyleCnt="2" custScaleY="28236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F09E5A2-6B72-4C50-9757-1620C99ABBB0}" type="pres">
      <dgm:prSet presAssocID="{C66B54B5-BDE0-4851-84F3-3167377D442C}" presName="spacer" presStyleCnt="0"/>
      <dgm:spPr/>
    </dgm:pt>
    <dgm:pt modelId="{D6E48FE4-F7EA-4036-B143-B8F1198919C5}" type="pres">
      <dgm:prSet presAssocID="{DDA9FE41-6F09-4F1F-9FC6-CCFF25644EEE}" presName="parentText" presStyleLbl="node1" presStyleIdx="1" presStyleCnt="2" custScaleY="15706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D171A64-F6DD-4829-88CF-AC1FB50AF8FB}" srcId="{7A809421-5697-4465-AB60-D1032ADD4566}" destId="{9B622DCD-5475-4343-AB34-3AE8F2DE99E7}" srcOrd="0" destOrd="0" parTransId="{221BCD38-C585-4E7D-BE08-264445CCDA67}" sibTransId="{C66B54B5-BDE0-4851-84F3-3167377D442C}"/>
    <dgm:cxn modelId="{BD20D702-8C09-453B-A750-15AE7E638B0A}" type="presOf" srcId="{7A809421-5697-4465-AB60-D1032ADD4566}" destId="{53F54421-F9A2-40FF-8CF4-71CE741297DD}" srcOrd="0" destOrd="0" presId="urn:microsoft.com/office/officeart/2005/8/layout/vList2"/>
    <dgm:cxn modelId="{EBB631C3-B39B-41ED-B811-830B2B317F19}" type="presOf" srcId="{9B622DCD-5475-4343-AB34-3AE8F2DE99E7}" destId="{88830F1A-D5F6-49E3-A929-B4083E73D3C9}" srcOrd="0" destOrd="0" presId="urn:microsoft.com/office/officeart/2005/8/layout/vList2"/>
    <dgm:cxn modelId="{6C1EC19C-2CE1-48B2-9B95-75B984AB0117}" srcId="{7A809421-5697-4465-AB60-D1032ADD4566}" destId="{DDA9FE41-6F09-4F1F-9FC6-CCFF25644EEE}" srcOrd="1" destOrd="0" parTransId="{64ED31AF-F5B7-496D-94EC-C598A033C42F}" sibTransId="{2A3EFFB8-B5C1-4292-8AB6-F1D19DEE5A69}"/>
    <dgm:cxn modelId="{FBDB644D-7B56-4DAD-B376-EE4A85743213}" type="presOf" srcId="{DDA9FE41-6F09-4F1F-9FC6-CCFF25644EEE}" destId="{D6E48FE4-F7EA-4036-B143-B8F1198919C5}" srcOrd="0" destOrd="0" presId="urn:microsoft.com/office/officeart/2005/8/layout/vList2"/>
    <dgm:cxn modelId="{17ED52CB-A478-44DE-A963-C473DDB6358D}" type="presParOf" srcId="{53F54421-F9A2-40FF-8CF4-71CE741297DD}" destId="{88830F1A-D5F6-49E3-A929-B4083E73D3C9}" srcOrd="0" destOrd="0" presId="urn:microsoft.com/office/officeart/2005/8/layout/vList2"/>
    <dgm:cxn modelId="{FADA0507-0A8E-45A4-BA01-19490D2B5AF6}" type="presParOf" srcId="{53F54421-F9A2-40FF-8CF4-71CE741297DD}" destId="{CF09E5A2-6B72-4C50-9757-1620C99ABBB0}" srcOrd="1" destOrd="0" presId="urn:microsoft.com/office/officeart/2005/8/layout/vList2"/>
    <dgm:cxn modelId="{620437FD-99DB-4B66-9F9C-2960F2F9BB62}" type="presParOf" srcId="{53F54421-F9A2-40FF-8CF4-71CE741297DD}" destId="{D6E48FE4-F7EA-4036-B143-B8F1198919C5}" srcOrd="2" destOrd="0" presId="urn:microsoft.com/office/officeart/2005/8/layout/v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4553E5B-7D99-47F8-B4B8-4EBC49A2D72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75F94CB-CB64-4270-B6B6-53F2D93CCA60}">
      <dgm:prSet custT="1"/>
      <dgm:spPr/>
      <dgm:t>
        <a:bodyPr/>
        <a:lstStyle/>
        <a:p>
          <a:pPr rtl="0"/>
          <a:r>
            <a:rPr lang="tr-TR" sz="2400" b="1" dirty="0" smtClean="0"/>
            <a:t>WE ARE </a:t>
          </a:r>
          <a:r>
            <a:rPr lang="tr-TR" sz="2400" b="1" smtClean="0"/>
            <a:t>SURE </a:t>
          </a:r>
          <a:r>
            <a:rPr lang="tr-TR" sz="2400" b="1" smtClean="0"/>
            <a:t>THAT WE WILL </a:t>
          </a:r>
          <a:r>
            <a:rPr lang="tr-TR" sz="2400" b="1" dirty="0" smtClean="0"/>
            <a:t>GAIN HIS FRIENDSHIP…</a:t>
          </a:r>
          <a:endParaRPr lang="tr-TR" sz="2400" b="1" dirty="0"/>
        </a:p>
      </dgm:t>
    </dgm:pt>
    <dgm:pt modelId="{C4F0D4B5-394A-4B58-BA22-6283317D51F9}" type="parTrans" cxnId="{612E94B9-9D2D-4173-989B-6224F804E2FD}">
      <dgm:prSet/>
      <dgm:spPr/>
      <dgm:t>
        <a:bodyPr/>
        <a:lstStyle/>
        <a:p>
          <a:endParaRPr lang="tr-TR"/>
        </a:p>
      </dgm:t>
    </dgm:pt>
    <dgm:pt modelId="{09434096-B51D-47A8-B199-868314628F98}" type="sibTrans" cxnId="{612E94B9-9D2D-4173-989B-6224F804E2FD}">
      <dgm:prSet/>
      <dgm:spPr/>
      <dgm:t>
        <a:bodyPr/>
        <a:lstStyle/>
        <a:p>
          <a:endParaRPr lang="tr-TR"/>
        </a:p>
      </dgm:t>
    </dgm:pt>
    <dgm:pt modelId="{2D8C05EB-E9D0-4478-B8BA-22A471362DD5}" type="pres">
      <dgm:prSet presAssocID="{F4553E5B-7D99-47F8-B4B8-4EBC49A2D7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C808637-EA3E-4970-9346-6E02BD41C50F}" type="pres">
      <dgm:prSet presAssocID="{775F94CB-CB64-4270-B6B6-53F2D93CCA6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12E94B9-9D2D-4173-989B-6224F804E2FD}" srcId="{F4553E5B-7D99-47F8-B4B8-4EBC49A2D727}" destId="{775F94CB-CB64-4270-B6B6-53F2D93CCA60}" srcOrd="0" destOrd="0" parTransId="{C4F0D4B5-394A-4B58-BA22-6283317D51F9}" sibTransId="{09434096-B51D-47A8-B199-868314628F98}"/>
    <dgm:cxn modelId="{35F1B422-27CB-442E-B8F0-496841088A06}" type="presOf" srcId="{775F94CB-CB64-4270-B6B6-53F2D93CCA60}" destId="{2C808637-EA3E-4970-9346-6E02BD41C50F}" srcOrd="0" destOrd="0" presId="urn:microsoft.com/office/officeart/2005/8/layout/vList2"/>
    <dgm:cxn modelId="{4D1E825D-86FF-4012-B217-E097CFF02454}" type="presOf" srcId="{F4553E5B-7D99-47F8-B4B8-4EBC49A2D727}" destId="{2D8C05EB-E9D0-4478-B8BA-22A471362DD5}" srcOrd="0" destOrd="0" presId="urn:microsoft.com/office/officeart/2005/8/layout/vList2"/>
    <dgm:cxn modelId="{616814FB-2BD8-4424-AF0B-2445680F9427}" type="presParOf" srcId="{2D8C05EB-E9D0-4478-B8BA-22A471362DD5}" destId="{2C808637-EA3E-4970-9346-6E02BD41C50F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A062A1-4DB0-4313-B38C-64B7BE23D9B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DAA1ED88-EF69-4CB2-86B7-61FED7B680E9}">
      <dgm:prSet/>
      <dgm:spPr/>
      <dgm:t>
        <a:bodyPr/>
        <a:lstStyle/>
        <a:p>
          <a:pPr rtl="0"/>
          <a:r>
            <a:rPr lang="tr-TR" dirty="0" smtClean="0"/>
            <a:t>HIS MOTHER IS PERSIAN</a:t>
          </a:r>
          <a:endParaRPr lang="tr-TR" dirty="0"/>
        </a:p>
      </dgm:t>
    </dgm:pt>
    <dgm:pt modelId="{EE22689A-706C-41B7-BED7-0AF3BAAB14AE}" type="parTrans" cxnId="{2FA30B31-6B09-4599-8D7C-A8CDB202B991}">
      <dgm:prSet/>
      <dgm:spPr/>
      <dgm:t>
        <a:bodyPr/>
        <a:lstStyle/>
        <a:p>
          <a:endParaRPr lang="tr-TR"/>
        </a:p>
      </dgm:t>
    </dgm:pt>
    <dgm:pt modelId="{B206AFC9-D595-4FC8-BE8B-27A30B1997C0}" type="sibTrans" cxnId="{2FA30B31-6B09-4599-8D7C-A8CDB202B991}">
      <dgm:prSet/>
      <dgm:spPr/>
      <dgm:t>
        <a:bodyPr/>
        <a:lstStyle/>
        <a:p>
          <a:endParaRPr lang="tr-TR"/>
        </a:p>
      </dgm:t>
    </dgm:pt>
    <dgm:pt modelId="{C29AD246-880B-4088-A3DA-6830C339A78B}">
      <dgm:prSet/>
      <dgm:spPr/>
      <dgm:t>
        <a:bodyPr/>
        <a:lstStyle/>
        <a:p>
          <a:pPr rtl="0"/>
          <a:r>
            <a:rPr lang="tr-TR" dirty="0" smtClean="0"/>
            <a:t>HIS FATHER IS TURKISH</a:t>
          </a:r>
          <a:endParaRPr lang="tr-TR" dirty="0"/>
        </a:p>
      </dgm:t>
    </dgm:pt>
    <dgm:pt modelId="{99F40FA3-DB59-4420-BE58-6DF63A39B9DB}" type="parTrans" cxnId="{BF840CC8-F26C-4DC7-8C80-CFCFBFA38B4C}">
      <dgm:prSet/>
      <dgm:spPr/>
      <dgm:t>
        <a:bodyPr/>
        <a:lstStyle/>
        <a:p>
          <a:endParaRPr lang="tr-TR"/>
        </a:p>
      </dgm:t>
    </dgm:pt>
    <dgm:pt modelId="{2434A90A-8813-4723-99B3-3F3B9D3EC85A}" type="sibTrans" cxnId="{BF840CC8-F26C-4DC7-8C80-CFCFBFA38B4C}">
      <dgm:prSet/>
      <dgm:spPr/>
      <dgm:t>
        <a:bodyPr/>
        <a:lstStyle/>
        <a:p>
          <a:endParaRPr lang="tr-TR"/>
        </a:p>
      </dgm:t>
    </dgm:pt>
    <dgm:pt modelId="{761AEBC4-35F6-44A9-A1C5-675197799A79}">
      <dgm:prSet/>
      <dgm:spPr/>
      <dgm:t>
        <a:bodyPr/>
        <a:lstStyle/>
        <a:p>
          <a:pPr rtl="0"/>
          <a:r>
            <a:rPr lang="tr-TR" dirty="0" smtClean="0"/>
            <a:t>HE HAS AN OLDER BROTHER, TWO OLDER SISTER AND A YOUNGER SISTER.</a:t>
          </a:r>
          <a:endParaRPr lang="tr-TR" dirty="0"/>
        </a:p>
      </dgm:t>
    </dgm:pt>
    <dgm:pt modelId="{A4DA40D1-2E83-46EF-81B3-BBC2D8F551F2}" type="parTrans" cxnId="{0FA8F326-2038-45CB-8487-AEC48C4DB26D}">
      <dgm:prSet/>
      <dgm:spPr/>
      <dgm:t>
        <a:bodyPr/>
        <a:lstStyle/>
        <a:p>
          <a:endParaRPr lang="tr-TR"/>
        </a:p>
      </dgm:t>
    </dgm:pt>
    <dgm:pt modelId="{2E130D94-FAF5-401C-AD4F-F2281D13E954}" type="sibTrans" cxnId="{0FA8F326-2038-45CB-8487-AEC48C4DB26D}">
      <dgm:prSet/>
      <dgm:spPr/>
      <dgm:t>
        <a:bodyPr/>
        <a:lstStyle/>
        <a:p>
          <a:endParaRPr lang="tr-TR"/>
        </a:p>
      </dgm:t>
    </dgm:pt>
    <dgm:pt modelId="{570F68A3-AF30-4344-BDD7-0449A038666C}" type="pres">
      <dgm:prSet presAssocID="{D3A062A1-4DB0-4313-B38C-64B7BE23D9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94D7C1E-DEE2-405F-A9DC-0A6E062DC2A9}" type="pres">
      <dgm:prSet presAssocID="{DAA1ED88-EF69-4CB2-86B7-61FED7B680E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49EE72A-DE97-4BD6-BFC8-8E7833DF047A}" type="pres">
      <dgm:prSet presAssocID="{B206AFC9-D595-4FC8-BE8B-27A30B1997C0}" presName="spacer" presStyleCnt="0"/>
      <dgm:spPr/>
    </dgm:pt>
    <dgm:pt modelId="{861CE98D-568A-4335-8EC6-AF7536C143CA}" type="pres">
      <dgm:prSet presAssocID="{C29AD246-880B-4088-A3DA-6830C339A78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D5F756D-FAF1-452E-9FD3-BADDF9C30DCA}" type="pres">
      <dgm:prSet presAssocID="{2434A90A-8813-4723-99B3-3F3B9D3EC85A}" presName="spacer" presStyleCnt="0"/>
      <dgm:spPr/>
    </dgm:pt>
    <dgm:pt modelId="{F8C5A80E-9198-44C7-963C-E9F1828E593C}" type="pres">
      <dgm:prSet presAssocID="{761AEBC4-35F6-44A9-A1C5-675197799A7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638808A-D1CC-43FE-85EA-D6820948FF6A}" type="presOf" srcId="{761AEBC4-35F6-44A9-A1C5-675197799A79}" destId="{F8C5A80E-9198-44C7-963C-E9F1828E593C}" srcOrd="0" destOrd="0" presId="urn:microsoft.com/office/officeart/2005/8/layout/vList2"/>
    <dgm:cxn modelId="{BF840CC8-F26C-4DC7-8C80-CFCFBFA38B4C}" srcId="{D3A062A1-4DB0-4313-B38C-64B7BE23D9BE}" destId="{C29AD246-880B-4088-A3DA-6830C339A78B}" srcOrd="1" destOrd="0" parTransId="{99F40FA3-DB59-4420-BE58-6DF63A39B9DB}" sibTransId="{2434A90A-8813-4723-99B3-3F3B9D3EC85A}"/>
    <dgm:cxn modelId="{066B06C6-64CC-4135-B3A8-BE2635B38F6D}" type="presOf" srcId="{DAA1ED88-EF69-4CB2-86B7-61FED7B680E9}" destId="{494D7C1E-DEE2-405F-A9DC-0A6E062DC2A9}" srcOrd="0" destOrd="0" presId="urn:microsoft.com/office/officeart/2005/8/layout/vList2"/>
    <dgm:cxn modelId="{D130ED4F-14A0-445A-83BF-544184DC25C8}" type="presOf" srcId="{C29AD246-880B-4088-A3DA-6830C339A78B}" destId="{861CE98D-568A-4335-8EC6-AF7536C143CA}" srcOrd="0" destOrd="0" presId="urn:microsoft.com/office/officeart/2005/8/layout/vList2"/>
    <dgm:cxn modelId="{2FA30B31-6B09-4599-8D7C-A8CDB202B991}" srcId="{D3A062A1-4DB0-4313-B38C-64B7BE23D9BE}" destId="{DAA1ED88-EF69-4CB2-86B7-61FED7B680E9}" srcOrd="0" destOrd="0" parTransId="{EE22689A-706C-41B7-BED7-0AF3BAAB14AE}" sibTransId="{B206AFC9-D595-4FC8-BE8B-27A30B1997C0}"/>
    <dgm:cxn modelId="{0FA8F326-2038-45CB-8487-AEC48C4DB26D}" srcId="{D3A062A1-4DB0-4313-B38C-64B7BE23D9BE}" destId="{761AEBC4-35F6-44A9-A1C5-675197799A79}" srcOrd="2" destOrd="0" parTransId="{A4DA40D1-2E83-46EF-81B3-BBC2D8F551F2}" sibTransId="{2E130D94-FAF5-401C-AD4F-F2281D13E954}"/>
    <dgm:cxn modelId="{865B6B47-F8F9-4CB5-9F7E-62DCB7B96562}" type="presOf" srcId="{D3A062A1-4DB0-4313-B38C-64B7BE23D9BE}" destId="{570F68A3-AF30-4344-BDD7-0449A038666C}" srcOrd="0" destOrd="0" presId="urn:microsoft.com/office/officeart/2005/8/layout/vList2"/>
    <dgm:cxn modelId="{3452DB5F-DB32-4DAB-A9C1-442CDDA2E3B4}" type="presParOf" srcId="{570F68A3-AF30-4344-BDD7-0449A038666C}" destId="{494D7C1E-DEE2-405F-A9DC-0A6E062DC2A9}" srcOrd="0" destOrd="0" presId="urn:microsoft.com/office/officeart/2005/8/layout/vList2"/>
    <dgm:cxn modelId="{6DA6ADB9-F6F1-49F8-A89A-8B17BEA3FA28}" type="presParOf" srcId="{570F68A3-AF30-4344-BDD7-0449A038666C}" destId="{349EE72A-DE97-4BD6-BFC8-8E7833DF047A}" srcOrd="1" destOrd="0" presId="urn:microsoft.com/office/officeart/2005/8/layout/vList2"/>
    <dgm:cxn modelId="{0E270271-FF30-4E7D-8CAF-5673F62C5753}" type="presParOf" srcId="{570F68A3-AF30-4344-BDD7-0449A038666C}" destId="{861CE98D-568A-4335-8EC6-AF7536C143CA}" srcOrd="2" destOrd="0" presId="urn:microsoft.com/office/officeart/2005/8/layout/vList2"/>
    <dgm:cxn modelId="{9A699B8A-F4A1-4DE3-B19B-168F8A699E59}" type="presParOf" srcId="{570F68A3-AF30-4344-BDD7-0449A038666C}" destId="{8D5F756D-FAF1-452E-9FD3-BADDF9C30DCA}" srcOrd="3" destOrd="0" presId="urn:microsoft.com/office/officeart/2005/8/layout/vList2"/>
    <dgm:cxn modelId="{6A0773DA-FD42-48E3-9646-ED78C72B3D44}" type="presParOf" srcId="{570F68A3-AF30-4344-BDD7-0449A038666C}" destId="{F8C5A80E-9198-44C7-963C-E9F1828E593C}" srcOrd="4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7A72F2-B820-4EAC-9800-83594FA50D1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EC95ACBB-9FA8-4586-AF2B-D60886102B20}">
      <dgm:prSet/>
      <dgm:spPr/>
      <dgm:t>
        <a:bodyPr/>
        <a:lstStyle/>
        <a:p>
          <a:pPr rtl="0"/>
          <a:r>
            <a:rPr lang="tr-TR" dirty="0" smtClean="0"/>
            <a:t>HE LIVES IN SUBURB OF IZMIR.</a:t>
          </a:r>
          <a:endParaRPr lang="tr-TR" dirty="0"/>
        </a:p>
      </dgm:t>
    </dgm:pt>
    <dgm:pt modelId="{65A13E70-E89B-44E2-804A-287CEC540537}" type="parTrans" cxnId="{162E1926-7F1D-4398-8DDB-033907D2842F}">
      <dgm:prSet/>
      <dgm:spPr/>
      <dgm:t>
        <a:bodyPr/>
        <a:lstStyle/>
        <a:p>
          <a:endParaRPr lang="tr-TR"/>
        </a:p>
      </dgm:t>
    </dgm:pt>
    <dgm:pt modelId="{D423E715-48FD-4E3B-B366-56B1CFAFDDFD}" type="sibTrans" cxnId="{162E1926-7F1D-4398-8DDB-033907D2842F}">
      <dgm:prSet/>
      <dgm:spPr/>
      <dgm:t>
        <a:bodyPr/>
        <a:lstStyle/>
        <a:p>
          <a:endParaRPr lang="tr-TR"/>
        </a:p>
      </dgm:t>
    </dgm:pt>
    <dgm:pt modelId="{D129B869-6FF9-4007-8D9B-0B8B74B683C4}">
      <dgm:prSet/>
      <dgm:spPr/>
      <dgm:t>
        <a:bodyPr/>
        <a:lstStyle/>
        <a:p>
          <a:pPr rtl="0"/>
          <a:r>
            <a:rPr lang="tr-TR" dirty="0" smtClean="0"/>
            <a:t>HE SPEAKS PERSIAN LANGUAGE VERY WELL BUT CAN’T SPEAK TURKISH.</a:t>
          </a:r>
          <a:endParaRPr lang="tr-TR" dirty="0"/>
        </a:p>
      </dgm:t>
    </dgm:pt>
    <dgm:pt modelId="{9F7AAB18-D37C-4F54-A7A5-A4B71384EDD4}" type="parTrans" cxnId="{F793E48F-C68B-49A2-BFA0-8030901E37FB}">
      <dgm:prSet/>
      <dgm:spPr/>
      <dgm:t>
        <a:bodyPr/>
        <a:lstStyle/>
        <a:p>
          <a:endParaRPr lang="tr-TR"/>
        </a:p>
      </dgm:t>
    </dgm:pt>
    <dgm:pt modelId="{417E43A8-1FF7-4062-8459-6DC7CAC51BCD}" type="sibTrans" cxnId="{F793E48F-C68B-49A2-BFA0-8030901E37FB}">
      <dgm:prSet/>
      <dgm:spPr/>
      <dgm:t>
        <a:bodyPr/>
        <a:lstStyle/>
        <a:p>
          <a:endParaRPr lang="tr-TR"/>
        </a:p>
      </dgm:t>
    </dgm:pt>
    <dgm:pt modelId="{0549AAD3-299C-4EC3-8307-016CF9BC8891}" type="pres">
      <dgm:prSet presAssocID="{707A72F2-B820-4EAC-9800-83594FA50D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3531A91-24D9-4530-B0AC-50030359F226}" type="pres">
      <dgm:prSet presAssocID="{EC95ACBB-9FA8-4586-AF2B-D60886102B2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9DDA6B5-4EBB-4C3C-9613-BEEE1F53CD3D}" type="pres">
      <dgm:prSet presAssocID="{D423E715-48FD-4E3B-B366-56B1CFAFDDFD}" presName="spacer" presStyleCnt="0"/>
      <dgm:spPr/>
    </dgm:pt>
    <dgm:pt modelId="{28F4B2F3-AC32-4051-BB01-CC7FB74D9B90}" type="pres">
      <dgm:prSet presAssocID="{D129B869-6FF9-4007-8D9B-0B8B74B683C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A7445BA-9DC0-41C5-A098-F9C77DE3C523}" type="presOf" srcId="{D129B869-6FF9-4007-8D9B-0B8B74B683C4}" destId="{28F4B2F3-AC32-4051-BB01-CC7FB74D9B90}" srcOrd="0" destOrd="0" presId="urn:microsoft.com/office/officeart/2005/8/layout/vList2"/>
    <dgm:cxn modelId="{F793E48F-C68B-49A2-BFA0-8030901E37FB}" srcId="{707A72F2-B820-4EAC-9800-83594FA50D1F}" destId="{D129B869-6FF9-4007-8D9B-0B8B74B683C4}" srcOrd="1" destOrd="0" parTransId="{9F7AAB18-D37C-4F54-A7A5-A4B71384EDD4}" sibTransId="{417E43A8-1FF7-4062-8459-6DC7CAC51BCD}"/>
    <dgm:cxn modelId="{4BDA7150-02AC-4FFA-AAAC-1F4173576171}" type="presOf" srcId="{EC95ACBB-9FA8-4586-AF2B-D60886102B20}" destId="{D3531A91-24D9-4530-B0AC-50030359F226}" srcOrd="0" destOrd="0" presId="urn:microsoft.com/office/officeart/2005/8/layout/vList2"/>
    <dgm:cxn modelId="{3AF6831B-C1ED-40A4-B6D5-6319905F89C0}" type="presOf" srcId="{707A72F2-B820-4EAC-9800-83594FA50D1F}" destId="{0549AAD3-299C-4EC3-8307-016CF9BC8891}" srcOrd="0" destOrd="0" presId="urn:microsoft.com/office/officeart/2005/8/layout/vList2"/>
    <dgm:cxn modelId="{162E1926-7F1D-4398-8DDB-033907D2842F}" srcId="{707A72F2-B820-4EAC-9800-83594FA50D1F}" destId="{EC95ACBB-9FA8-4586-AF2B-D60886102B20}" srcOrd="0" destOrd="0" parTransId="{65A13E70-E89B-44E2-804A-287CEC540537}" sibTransId="{D423E715-48FD-4E3B-B366-56B1CFAFDDFD}"/>
    <dgm:cxn modelId="{0A5D21B7-9723-4166-8262-5427CCAFBD39}" type="presParOf" srcId="{0549AAD3-299C-4EC3-8307-016CF9BC8891}" destId="{D3531A91-24D9-4530-B0AC-50030359F226}" srcOrd="0" destOrd="0" presId="urn:microsoft.com/office/officeart/2005/8/layout/vList2"/>
    <dgm:cxn modelId="{CB5F7194-66D2-4538-961B-C51357B54661}" type="presParOf" srcId="{0549AAD3-299C-4EC3-8307-016CF9BC8891}" destId="{F9DDA6B5-4EBB-4C3C-9613-BEEE1F53CD3D}" srcOrd="1" destOrd="0" presId="urn:microsoft.com/office/officeart/2005/8/layout/vList2"/>
    <dgm:cxn modelId="{5356C275-E393-4A45-B139-F10CE88DF87E}" type="presParOf" srcId="{0549AAD3-299C-4EC3-8307-016CF9BC8891}" destId="{28F4B2F3-AC32-4051-BB01-CC7FB74D9B90}" srcOrd="2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F766F2-C691-458D-8DC5-953FA80219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A1A692A8-DC32-4893-9DC0-0C0A892E7E0F}">
      <dgm:prSet/>
      <dgm:spPr/>
      <dgm:t>
        <a:bodyPr/>
        <a:lstStyle/>
        <a:p>
          <a:pPr rtl="0"/>
          <a:r>
            <a:rPr lang="tr-TR" b="1" dirty="0" smtClean="0"/>
            <a:t>THINGS HE LIKES</a:t>
          </a:r>
          <a:endParaRPr lang="tr-TR" b="1" dirty="0"/>
        </a:p>
      </dgm:t>
    </dgm:pt>
    <dgm:pt modelId="{013CD7E0-4A13-4EE2-9226-6966DA940856}" type="parTrans" cxnId="{1F0F5B9B-5A3F-41B7-8AED-10409A7B9174}">
      <dgm:prSet/>
      <dgm:spPr/>
      <dgm:t>
        <a:bodyPr/>
        <a:lstStyle/>
        <a:p>
          <a:endParaRPr lang="tr-TR"/>
        </a:p>
      </dgm:t>
    </dgm:pt>
    <dgm:pt modelId="{FD01F47A-5E01-45CB-9654-B37E5DCCC52E}" type="sibTrans" cxnId="{1F0F5B9B-5A3F-41B7-8AED-10409A7B9174}">
      <dgm:prSet/>
      <dgm:spPr/>
      <dgm:t>
        <a:bodyPr/>
        <a:lstStyle/>
        <a:p>
          <a:endParaRPr lang="tr-TR"/>
        </a:p>
      </dgm:t>
    </dgm:pt>
    <dgm:pt modelId="{74D20091-1936-4C66-B3FA-146A45215545}" type="pres">
      <dgm:prSet presAssocID="{FDF766F2-C691-458D-8DC5-953FA80219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616844C-3B66-4DAB-A5AE-5E59962D2F75}" type="pres">
      <dgm:prSet presAssocID="{A1A692A8-DC32-4893-9DC0-0C0A892E7E0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0413B52-E733-4320-A7D8-FAAD1444AA7B}" type="presOf" srcId="{A1A692A8-DC32-4893-9DC0-0C0A892E7E0F}" destId="{A616844C-3B66-4DAB-A5AE-5E59962D2F75}" srcOrd="0" destOrd="0" presId="urn:microsoft.com/office/officeart/2005/8/layout/vList2"/>
    <dgm:cxn modelId="{AAB134E8-067F-42BD-9947-C86C4ABD3112}" type="presOf" srcId="{FDF766F2-C691-458D-8DC5-953FA80219BC}" destId="{74D20091-1936-4C66-B3FA-146A45215545}" srcOrd="0" destOrd="0" presId="urn:microsoft.com/office/officeart/2005/8/layout/vList2"/>
    <dgm:cxn modelId="{1F0F5B9B-5A3F-41B7-8AED-10409A7B9174}" srcId="{FDF766F2-C691-458D-8DC5-953FA80219BC}" destId="{A1A692A8-DC32-4893-9DC0-0C0A892E7E0F}" srcOrd="0" destOrd="0" parTransId="{013CD7E0-4A13-4EE2-9226-6966DA940856}" sibTransId="{FD01F47A-5E01-45CB-9654-B37E5DCCC52E}"/>
    <dgm:cxn modelId="{A836A264-BA26-4B04-9DBA-7F8D4CA2C6D5}" type="presParOf" srcId="{74D20091-1936-4C66-B3FA-146A45215545}" destId="{A616844C-3B66-4DAB-A5AE-5E59962D2F75}" srcOrd="0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B54EAF-0BE8-46FF-8CCF-7F02276064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670CEE09-F978-41F6-BF0B-3B5577C40452}">
      <dgm:prSet/>
      <dgm:spPr/>
      <dgm:t>
        <a:bodyPr/>
        <a:lstStyle/>
        <a:p>
          <a:pPr rtl="0"/>
          <a:r>
            <a:rPr lang="tr-TR" dirty="0" smtClean="0"/>
            <a:t>PLAYING TOY CARS.</a:t>
          </a:r>
          <a:endParaRPr lang="tr-TR" dirty="0"/>
        </a:p>
      </dgm:t>
    </dgm:pt>
    <dgm:pt modelId="{34EA49B5-EFF8-4F13-AC25-C97830C4FD3E}" type="parTrans" cxnId="{56A8C281-2EE3-44A5-9DCC-B163A42BF772}">
      <dgm:prSet/>
      <dgm:spPr/>
      <dgm:t>
        <a:bodyPr/>
        <a:lstStyle/>
        <a:p>
          <a:endParaRPr lang="tr-TR"/>
        </a:p>
      </dgm:t>
    </dgm:pt>
    <dgm:pt modelId="{FB82D70D-79FB-428F-8AD5-B2BF1424A331}" type="sibTrans" cxnId="{56A8C281-2EE3-44A5-9DCC-B163A42BF772}">
      <dgm:prSet/>
      <dgm:spPr/>
      <dgm:t>
        <a:bodyPr/>
        <a:lstStyle/>
        <a:p>
          <a:endParaRPr lang="tr-TR"/>
        </a:p>
      </dgm:t>
    </dgm:pt>
    <dgm:pt modelId="{A2D6ED7E-CE19-4A98-92A7-45E7887D0285}">
      <dgm:prSet/>
      <dgm:spPr/>
      <dgm:t>
        <a:bodyPr/>
        <a:lstStyle/>
        <a:p>
          <a:pPr rtl="0"/>
          <a:r>
            <a:rPr lang="tr-TR" dirty="0" smtClean="0"/>
            <a:t>PLAYING LEGO.</a:t>
          </a:r>
          <a:endParaRPr lang="tr-TR" dirty="0"/>
        </a:p>
      </dgm:t>
    </dgm:pt>
    <dgm:pt modelId="{ACC880B8-2F09-4971-9D73-4B96889F8362}" type="parTrans" cxnId="{797A4A8F-2337-4A67-81E5-4E165634FC84}">
      <dgm:prSet/>
      <dgm:spPr/>
      <dgm:t>
        <a:bodyPr/>
        <a:lstStyle/>
        <a:p>
          <a:endParaRPr lang="tr-TR"/>
        </a:p>
      </dgm:t>
    </dgm:pt>
    <dgm:pt modelId="{72E40084-4587-4334-807D-A2EDD6BA560F}" type="sibTrans" cxnId="{797A4A8F-2337-4A67-81E5-4E165634FC84}">
      <dgm:prSet/>
      <dgm:spPr/>
      <dgm:t>
        <a:bodyPr/>
        <a:lstStyle/>
        <a:p>
          <a:endParaRPr lang="tr-TR"/>
        </a:p>
      </dgm:t>
    </dgm:pt>
    <dgm:pt modelId="{44AE7D72-7A7E-4378-BFFC-3E939D928274}">
      <dgm:prSet/>
      <dgm:spPr/>
      <dgm:t>
        <a:bodyPr/>
        <a:lstStyle/>
        <a:p>
          <a:pPr rtl="0"/>
          <a:r>
            <a:rPr lang="tr-TR" dirty="0" smtClean="0"/>
            <a:t>HE LIKES PERSIAN FOOD.</a:t>
          </a:r>
          <a:endParaRPr lang="tr-TR" dirty="0"/>
        </a:p>
      </dgm:t>
    </dgm:pt>
    <dgm:pt modelId="{12DDD996-C852-4302-AA51-3D72C9A55C73}" type="parTrans" cxnId="{568CC17C-886A-43FB-8F0D-F78F15FD950E}">
      <dgm:prSet/>
      <dgm:spPr/>
      <dgm:t>
        <a:bodyPr/>
        <a:lstStyle/>
        <a:p>
          <a:endParaRPr lang="tr-TR"/>
        </a:p>
      </dgm:t>
    </dgm:pt>
    <dgm:pt modelId="{D3136F79-130E-4753-869F-2DDE8CB0C61E}" type="sibTrans" cxnId="{568CC17C-886A-43FB-8F0D-F78F15FD950E}">
      <dgm:prSet/>
      <dgm:spPr/>
      <dgm:t>
        <a:bodyPr/>
        <a:lstStyle/>
        <a:p>
          <a:endParaRPr lang="tr-TR"/>
        </a:p>
      </dgm:t>
    </dgm:pt>
    <dgm:pt modelId="{55757A19-5822-41B3-A212-3678EE5EF039}" type="pres">
      <dgm:prSet presAssocID="{F7B54EAF-0BE8-46FF-8CCF-7F02276064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F3ED9DC-A99F-4C6F-9841-63751E87DA02}" type="pres">
      <dgm:prSet presAssocID="{670CEE09-F978-41F6-BF0B-3B5577C4045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3D610D7-79DC-4D05-BE9C-53E889B65948}" type="pres">
      <dgm:prSet presAssocID="{FB82D70D-79FB-428F-8AD5-B2BF1424A331}" presName="spacer" presStyleCnt="0"/>
      <dgm:spPr/>
    </dgm:pt>
    <dgm:pt modelId="{FFB85F50-710B-4B0E-BDDE-6135AA9078EE}" type="pres">
      <dgm:prSet presAssocID="{A2D6ED7E-CE19-4A98-92A7-45E7887D028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727FE00-C05A-4270-809C-7699FC9F115F}" type="pres">
      <dgm:prSet presAssocID="{72E40084-4587-4334-807D-A2EDD6BA560F}" presName="spacer" presStyleCnt="0"/>
      <dgm:spPr/>
    </dgm:pt>
    <dgm:pt modelId="{B56F26F4-8C52-4DE1-B7F5-E9D5E0348936}" type="pres">
      <dgm:prSet presAssocID="{44AE7D72-7A7E-4378-BFFC-3E939D92827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58BFC13-B4DA-41DC-8E4E-0C29B4B0B87A}" type="presOf" srcId="{F7B54EAF-0BE8-46FF-8CCF-7F0227606438}" destId="{55757A19-5822-41B3-A212-3678EE5EF039}" srcOrd="0" destOrd="0" presId="urn:microsoft.com/office/officeart/2005/8/layout/vList2"/>
    <dgm:cxn modelId="{D663BD69-CC6E-4028-B4CF-6C8CBE0D2DA6}" type="presOf" srcId="{A2D6ED7E-CE19-4A98-92A7-45E7887D0285}" destId="{FFB85F50-710B-4B0E-BDDE-6135AA9078EE}" srcOrd="0" destOrd="0" presId="urn:microsoft.com/office/officeart/2005/8/layout/vList2"/>
    <dgm:cxn modelId="{568CC17C-886A-43FB-8F0D-F78F15FD950E}" srcId="{F7B54EAF-0BE8-46FF-8CCF-7F0227606438}" destId="{44AE7D72-7A7E-4378-BFFC-3E939D928274}" srcOrd="2" destOrd="0" parTransId="{12DDD996-C852-4302-AA51-3D72C9A55C73}" sibTransId="{D3136F79-130E-4753-869F-2DDE8CB0C61E}"/>
    <dgm:cxn modelId="{56A8C281-2EE3-44A5-9DCC-B163A42BF772}" srcId="{F7B54EAF-0BE8-46FF-8CCF-7F0227606438}" destId="{670CEE09-F978-41F6-BF0B-3B5577C40452}" srcOrd="0" destOrd="0" parTransId="{34EA49B5-EFF8-4F13-AC25-C97830C4FD3E}" sibTransId="{FB82D70D-79FB-428F-8AD5-B2BF1424A331}"/>
    <dgm:cxn modelId="{DEE308D3-0156-487C-A0A1-D60589B8D6FB}" type="presOf" srcId="{44AE7D72-7A7E-4378-BFFC-3E939D928274}" destId="{B56F26F4-8C52-4DE1-B7F5-E9D5E0348936}" srcOrd="0" destOrd="0" presId="urn:microsoft.com/office/officeart/2005/8/layout/vList2"/>
    <dgm:cxn modelId="{797A4A8F-2337-4A67-81E5-4E165634FC84}" srcId="{F7B54EAF-0BE8-46FF-8CCF-7F0227606438}" destId="{A2D6ED7E-CE19-4A98-92A7-45E7887D0285}" srcOrd="1" destOrd="0" parTransId="{ACC880B8-2F09-4971-9D73-4B96889F8362}" sibTransId="{72E40084-4587-4334-807D-A2EDD6BA560F}"/>
    <dgm:cxn modelId="{582A0FEC-50C4-4E6F-88D4-C7A18264B540}" type="presOf" srcId="{670CEE09-F978-41F6-BF0B-3B5577C40452}" destId="{AF3ED9DC-A99F-4C6F-9841-63751E87DA02}" srcOrd="0" destOrd="0" presId="urn:microsoft.com/office/officeart/2005/8/layout/vList2"/>
    <dgm:cxn modelId="{796F0436-F441-4E97-B987-EAEB2E05A73C}" type="presParOf" srcId="{55757A19-5822-41B3-A212-3678EE5EF039}" destId="{AF3ED9DC-A99F-4C6F-9841-63751E87DA02}" srcOrd="0" destOrd="0" presId="urn:microsoft.com/office/officeart/2005/8/layout/vList2"/>
    <dgm:cxn modelId="{E7081D68-75B0-4213-BC73-B11191036EA0}" type="presParOf" srcId="{55757A19-5822-41B3-A212-3678EE5EF039}" destId="{E3D610D7-79DC-4D05-BE9C-53E889B65948}" srcOrd="1" destOrd="0" presId="urn:microsoft.com/office/officeart/2005/8/layout/vList2"/>
    <dgm:cxn modelId="{ED3F7AB4-879C-4BCD-B7FE-CA29B0D4823A}" type="presParOf" srcId="{55757A19-5822-41B3-A212-3678EE5EF039}" destId="{FFB85F50-710B-4B0E-BDDE-6135AA9078EE}" srcOrd="2" destOrd="0" presId="urn:microsoft.com/office/officeart/2005/8/layout/vList2"/>
    <dgm:cxn modelId="{E6940A2E-1232-4A1A-8362-DE1C21B77CF5}" type="presParOf" srcId="{55757A19-5822-41B3-A212-3678EE5EF039}" destId="{E727FE00-C05A-4270-809C-7699FC9F115F}" srcOrd="3" destOrd="0" presId="urn:microsoft.com/office/officeart/2005/8/layout/vList2"/>
    <dgm:cxn modelId="{14C24AA8-E409-406F-8612-7D8998A7DE9F}" type="presParOf" srcId="{55757A19-5822-41B3-A212-3678EE5EF039}" destId="{B56F26F4-8C52-4DE1-B7F5-E9D5E0348936}" srcOrd="4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8EDA5F-EAA7-4953-B805-10E54936E2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1AE4B190-E5B4-4AA4-B311-D0D2328E405E}">
      <dgm:prSet/>
      <dgm:spPr/>
      <dgm:t>
        <a:bodyPr/>
        <a:lstStyle/>
        <a:p>
          <a:pPr rtl="0"/>
          <a:r>
            <a:rPr lang="tr-TR" b="1" dirty="0" smtClean="0"/>
            <a:t>THINGS HE DOES NOT LIKE</a:t>
          </a:r>
          <a:endParaRPr lang="tr-TR" b="1" dirty="0"/>
        </a:p>
      </dgm:t>
    </dgm:pt>
    <dgm:pt modelId="{8BA3F143-1092-47D4-81DC-BA36CA590B31}" type="parTrans" cxnId="{0EDB355A-47C7-4B62-802B-E7E83394A439}">
      <dgm:prSet/>
      <dgm:spPr/>
      <dgm:t>
        <a:bodyPr/>
        <a:lstStyle/>
        <a:p>
          <a:endParaRPr lang="tr-TR"/>
        </a:p>
      </dgm:t>
    </dgm:pt>
    <dgm:pt modelId="{5CABC644-6A02-44FF-82DE-264288540C0E}" type="sibTrans" cxnId="{0EDB355A-47C7-4B62-802B-E7E83394A439}">
      <dgm:prSet/>
      <dgm:spPr/>
      <dgm:t>
        <a:bodyPr/>
        <a:lstStyle/>
        <a:p>
          <a:endParaRPr lang="tr-TR"/>
        </a:p>
      </dgm:t>
    </dgm:pt>
    <dgm:pt modelId="{6B711CE5-C73D-47CA-B572-32BFE1E3146F}" type="pres">
      <dgm:prSet presAssocID="{B38EDA5F-EAA7-4953-B805-10E54936E2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26C474F-0D64-40CD-A3A3-6325326A06B1}" type="pres">
      <dgm:prSet presAssocID="{1AE4B190-E5B4-4AA4-B311-D0D2328E405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3F8FDBD-A577-403E-A326-6AB7A8C14226}" type="presOf" srcId="{1AE4B190-E5B4-4AA4-B311-D0D2328E405E}" destId="{D26C474F-0D64-40CD-A3A3-6325326A06B1}" srcOrd="0" destOrd="0" presId="urn:microsoft.com/office/officeart/2005/8/layout/vList2"/>
    <dgm:cxn modelId="{0EDB355A-47C7-4B62-802B-E7E83394A439}" srcId="{B38EDA5F-EAA7-4953-B805-10E54936E275}" destId="{1AE4B190-E5B4-4AA4-B311-D0D2328E405E}" srcOrd="0" destOrd="0" parTransId="{8BA3F143-1092-47D4-81DC-BA36CA590B31}" sibTransId="{5CABC644-6A02-44FF-82DE-264288540C0E}"/>
    <dgm:cxn modelId="{95D19552-2FE9-47CF-8A4B-02039BC3D755}" type="presOf" srcId="{B38EDA5F-EAA7-4953-B805-10E54936E275}" destId="{6B711CE5-C73D-47CA-B572-32BFE1E3146F}" srcOrd="0" destOrd="0" presId="urn:microsoft.com/office/officeart/2005/8/layout/vList2"/>
    <dgm:cxn modelId="{66BC2087-392C-47C5-B6A6-E99D0F79B418}" type="presParOf" srcId="{6B711CE5-C73D-47CA-B572-32BFE1E3146F}" destId="{D26C474F-0D64-40CD-A3A3-6325326A06B1}" srcOrd="0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B483C07-CC51-4DD7-9FDB-1DCFB3EC3A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A8B19DA4-3DD2-42FC-A21E-C87B51CAD46E}">
      <dgm:prSet/>
      <dgm:spPr/>
      <dgm:t>
        <a:bodyPr/>
        <a:lstStyle/>
        <a:p>
          <a:pPr rtl="0"/>
          <a:r>
            <a:rPr lang="tr-TR" dirty="0" smtClean="0"/>
            <a:t>PLAYING GROUP GAMES.</a:t>
          </a:r>
          <a:endParaRPr lang="tr-TR" dirty="0"/>
        </a:p>
      </dgm:t>
    </dgm:pt>
    <dgm:pt modelId="{8FFB085B-3AA4-49CF-B56A-813DF0DDF390}" type="parTrans" cxnId="{5EDFE0BF-F59A-4161-9877-113428B766E8}">
      <dgm:prSet/>
      <dgm:spPr/>
      <dgm:t>
        <a:bodyPr/>
        <a:lstStyle/>
        <a:p>
          <a:endParaRPr lang="tr-TR"/>
        </a:p>
      </dgm:t>
    </dgm:pt>
    <dgm:pt modelId="{4C4FBE60-44F5-4C32-A9E5-4C9842629255}" type="sibTrans" cxnId="{5EDFE0BF-F59A-4161-9877-113428B766E8}">
      <dgm:prSet/>
      <dgm:spPr/>
      <dgm:t>
        <a:bodyPr/>
        <a:lstStyle/>
        <a:p>
          <a:endParaRPr lang="tr-TR"/>
        </a:p>
      </dgm:t>
    </dgm:pt>
    <dgm:pt modelId="{43AC46AD-AC8B-42A1-B381-0CAD610F0AA0}">
      <dgm:prSet/>
      <dgm:spPr/>
      <dgm:t>
        <a:bodyPr/>
        <a:lstStyle/>
        <a:p>
          <a:pPr rtl="0"/>
          <a:r>
            <a:rPr lang="tr-TR" dirty="0" smtClean="0"/>
            <a:t>ASKING QUESTIONS BY HIS TEACHER.</a:t>
          </a:r>
          <a:endParaRPr lang="tr-TR" dirty="0"/>
        </a:p>
      </dgm:t>
    </dgm:pt>
    <dgm:pt modelId="{C2FF1BDB-4788-4297-B5A8-4C7F418AAA63}" type="parTrans" cxnId="{743643AF-3BD2-4F4B-A763-3F6EC54CFE89}">
      <dgm:prSet/>
      <dgm:spPr/>
      <dgm:t>
        <a:bodyPr/>
        <a:lstStyle/>
        <a:p>
          <a:endParaRPr lang="tr-TR"/>
        </a:p>
      </dgm:t>
    </dgm:pt>
    <dgm:pt modelId="{341C67C0-2EA3-4835-9B64-75114DED4FC2}" type="sibTrans" cxnId="{743643AF-3BD2-4F4B-A763-3F6EC54CFE89}">
      <dgm:prSet/>
      <dgm:spPr/>
      <dgm:t>
        <a:bodyPr/>
        <a:lstStyle/>
        <a:p>
          <a:endParaRPr lang="tr-TR"/>
        </a:p>
      </dgm:t>
    </dgm:pt>
    <dgm:pt modelId="{9B182A8E-8199-4FD7-BF66-78393B2CFD1B}">
      <dgm:prSet/>
      <dgm:spPr/>
      <dgm:t>
        <a:bodyPr/>
        <a:lstStyle/>
        <a:p>
          <a:pPr rtl="0"/>
          <a:r>
            <a:rPr lang="tr-TR" dirty="0" smtClean="0"/>
            <a:t>DOESN’T LIKE GIRLS. BECAUSE THEY TEASE HIM FOR SKIN COLOUR.</a:t>
          </a:r>
          <a:endParaRPr lang="tr-TR" dirty="0"/>
        </a:p>
      </dgm:t>
    </dgm:pt>
    <dgm:pt modelId="{3A312B59-6076-441C-8DAF-DF28EB5D464E}" type="parTrans" cxnId="{B15AD2CF-181D-4C99-AA23-CB2558759D70}">
      <dgm:prSet/>
      <dgm:spPr/>
      <dgm:t>
        <a:bodyPr/>
        <a:lstStyle/>
        <a:p>
          <a:endParaRPr lang="tr-TR"/>
        </a:p>
      </dgm:t>
    </dgm:pt>
    <dgm:pt modelId="{64FC9103-0503-4E8D-BCB1-3698D53005EE}" type="sibTrans" cxnId="{B15AD2CF-181D-4C99-AA23-CB2558759D70}">
      <dgm:prSet/>
      <dgm:spPr/>
      <dgm:t>
        <a:bodyPr/>
        <a:lstStyle/>
        <a:p>
          <a:endParaRPr lang="tr-TR"/>
        </a:p>
      </dgm:t>
    </dgm:pt>
    <dgm:pt modelId="{B68CC569-B065-4A90-8FA2-6FDFF1008227}">
      <dgm:prSet/>
      <dgm:spPr/>
      <dgm:t>
        <a:bodyPr/>
        <a:lstStyle/>
        <a:p>
          <a:pPr rtl="0"/>
          <a:r>
            <a:rPr lang="tr-TR" dirty="0" smtClean="0"/>
            <a:t>HE DOESN’T LIKE EATING FISH AND VEGETABLES.</a:t>
          </a:r>
          <a:endParaRPr lang="tr-TR" dirty="0"/>
        </a:p>
      </dgm:t>
    </dgm:pt>
    <dgm:pt modelId="{71307D14-319C-40E5-9932-E0C7B40A4168}" type="parTrans" cxnId="{7C7BF9F5-566A-4646-8F19-43DB92A92FDA}">
      <dgm:prSet/>
      <dgm:spPr/>
      <dgm:t>
        <a:bodyPr/>
        <a:lstStyle/>
        <a:p>
          <a:endParaRPr lang="tr-TR"/>
        </a:p>
      </dgm:t>
    </dgm:pt>
    <dgm:pt modelId="{A9798659-4B9B-4D08-852A-7CDD699B3CD7}" type="sibTrans" cxnId="{7C7BF9F5-566A-4646-8F19-43DB92A92FDA}">
      <dgm:prSet/>
      <dgm:spPr/>
      <dgm:t>
        <a:bodyPr/>
        <a:lstStyle/>
        <a:p>
          <a:endParaRPr lang="tr-TR"/>
        </a:p>
      </dgm:t>
    </dgm:pt>
    <dgm:pt modelId="{3CF7266A-678A-4898-BDB9-B5EB6C41AAA0}" type="pres">
      <dgm:prSet presAssocID="{FB483C07-CC51-4DD7-9FDB-1DCFB3EC3A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02E4934-4946-4C47-A4B6-E715691F1792}" type="pres">
      <dgm:prSet presAssocID="{A8B19DA4-3DD2-42FC-A21E-C87B51CAD46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39F62B2-59F3-46DD-BB4A-A7ECB5B03315}" type="pres">
      <dgm:prSet presAssocID="{4C4FBE60-44F5-4C32-A9E5-4C9842629255}" presName="spacer" presStyleCnt="0"/>
      <dgm:spPr/>
    </dgm:pt>
    <dgm:pt modelId="{37995DC2-7351-4780-B0C8-0CEE8E4DE834}" type="pres">
      <dgm:prSet presAssocID="{43AC46AD-AC8B-42A1-B381-0CAD610F0AA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BF984F1-48BA-4495-AD1E-0AFA17CE7C7E}" type="pres">
      <dgm:prSet presAssocID="{341C67C0-2EA3-4835-9B64-75114DED4FC2}" presName="spacer" presStyleCnt="0"/>
      <dgm:spPr/>
    </dgm:pt>
    <dgm:pt modelId="{459B3B4B-A184-4D42-86B1-C70748EEEAFF}" type="pres">
      <dgm:prSet presAssocID="{9B182A8E-8199-4FD7-BF66-78393B2CFD1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F69553-F2A8-4B32-B9B1-141EDA5143B3}" type="pres">
      <dgm:prSet presAssocID="{64FC9103-0503-4E8D-BCB1-3698D53005EE}" presName="spacer" presStyleCnt="0"/>
      <dgm:spPr/>
    </dgm:pt>
    <dgm:pt modelId="{377EFD17-83ED-4D14-8B0A-6281EB795ED8}" type="pres">
      <dgm:prSet presAssocID="{B68CC569-B065-4A90-8FA2-6FDFF100822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EDFE0BF-F59A-4161-9877-113428B766E8}" srcId="{FB483C07-CC51-4DD7-9FDB-1DCFB3EC3A8F}" destId="{A8B19DA4-3DD2-42FC-A21E-C87B51CAD46E}" srcOrd="0" destOrd="0" parTransId="{8FFB085B-3AA4-49CF-B56A-813DF0DDF390}" sibTransId="{4C4FBE60-44F5-4C32-A9E5-4C9842629255}"/>
    <dgm:cxn modelId="{6704E235-B5FC-4E93-A457-D3E2471A4EE3}" type="presOf" srcId="{B68CC569-B065-4A90-8FA2-6FDFF1008227}" destId="{377EFD17-83ED-4D14-8B0A-6281EB795ED8}" srcOrd="0" destOrd="0" presId="urn:microsoft.com/office/officeart/2005/8/layout/vList2"/>
    <dgm:cxn modelId="{B15AD2CF-181D-4C99-AA23-CB2558759D70}" srcId="{FB483C07-CC51-4DD7-9FDB-1DCFB3EC3A8F}" destId="{9B182A8E-8199-4FD7-BF66-78393B2CFD1B}" srcOrd="2" destOrd="0" parTransId="{3A312B59-6076-441C-8DAF-DF28EB5D464E}" sibTransId="{64FC9103-0503-4E8D-BCB1-3698D53005EE}"/>
    <dgm:cxn modelId="{2FB66235-C119-4EA0-898B-F94B2CD0D352}" type="presOf" srcId="{FB483C07-CC51-4DD7-9FDB-1DCFB3EC3A8F}" destId="{3CF7266A-678A-4898-BDB9-B5EB6C41AAA0}" srcOrd="0" destOrd="0" presId="urn:microsoft.com/office/officeart/2005/8/layout/vList2"/>
    <dgm:cxn modelId="{7E009619-0923-4A80-9518-0B3105C76951}" type="presOf" srcId="{9B182A8E-8199-4FD7-BF66-78393B2CFD1B}" destId="{459B3B4B-A184-4D42-86B1-C70748EEEAFF}" srcOrd="0" destOrd="0" presId="urn:microsoft.com/office/officeart/2005/8/layout/vList2"/>
    <dgm:cxn modelId="{743643AF-3BD2-4F4B-A763-3F6EC54CFE89}" srcId="{FB483C07-CC51-4DD7-9FDB-1DCFB3EC3A8F}" destId="{43AC46AD-AC8B-42A1-B381-0CAD610F0AA0}" srcOrd="1" destOrd="0" parTransId="{C2FF1BDB-4788-4297-B5A8-4C7F418AAA63}" sibTransId="{341C67C0-2EA3-4835-9B64-75114DED4FC2}"/>
    <dgm:cxn modelId="{7C7BF9F5-566A-4646-8F19-43DB92A92FDA}" srcId="{FB483C07-CC51-4DD7-9FDB-1DCFB3EC3A8F}" destId="{B68CC569-B065-4A90-8FA2-6FDFF1008227}" srcOrd="3" destOrd="0" parTransId="{71307D14-319C-40E5-9932-E0C7B40A4168}" sibTransId="{A9798659-4B9B-4D08-852A-7CDD699B3CD7}"/>
    <dgm:cxn modelId="{883FB2D6-53B9-4C5E-98A8-038131B3042B}" type="presOf" srcId="{A8B19DA4-3DD2-42FC-A21E-C87B51CAD46E}" destId="{402E4934-4946-4C47-A4B6-E715691F1792}" srcOrd="0" destOrd="0" presId="urn:microsoft.com/office/officeart/2005/8/layout/vList2"/>
    <dgm:cxn modelId="{7C65A51D-1154-4012-A3FA-31123693A1D1}" type="presOf" srcId="{43AC46AD-AC8B-42A1-B381-0CAD610F0AA0}" destId="{37995DC2-7351-4780-B0C8-0CEE8E4DE834}" srcOrd="0" destOrd="0" presId="urn:microsoft.com/office/officeart/2005/8/layout/vList2"/>
    <dgm:cxn modelId="{F957799F-95C0-477E-B563-8A4C49D4DAF0}" type="presParOf" srcId="{3CF7266A-678A-4898-BDB9-B5EB6C41AAA0}" destId="{402E4934-4946-4C47-A4B6-E715691F1792}" srcOrd="0" destOrd="0" presId="urn:microsoft.com/office/officeart/2005/8/layout/vList2"/>
    <dgm:cxn modelId="{D9D458F0-90DE-4BEE-A655-58413B0A9CAE}" type="presParOf" srcId="{3CF7266A-678A-4898-BDB9-B5EB6C41AAA0}" destId="{139F62B2-59F3-46DD-BB4A-A7ECB5B03315}" srcOrd="1" destOrd="0" presId="urn:microsoft.com/office/officeart/2005/8/layout/vList2"/>
    <dgm:cxn modelId="{35731AB8-70F2-48DA-93F7-C53EEBCC3A63}" type="presParOf" srcId="{3CF7266A-678A-4898-BDB9-B5EB6C41AAA0}" destId="{37995DC2-7351-4780-B0C8-0CEE8E4DE834}" srcOrd="2" destOrd="0" presId="urn:microsoft.com/office/officeart/2005/8/layout/vList2"/>
    <dgm:cxn modelId="{E3587D8F-16C2-42D7-B874-A4AEDE0285D2}" type="presParOf" srcId="{3CF7266A-678A-4898-BDB9-B5EB6C41AAA0}" destId="{BBF984F1-48BA-4495-AD1E-0AFA17CE7C7E}" srcOrd="3" destOrd="0" presId="urn:microsoft.com/office/officeart/2005/8/layout/vList2"/>
    <dgm:cxn modelId="{FDBC1D65-D058-4D32-B9E2-3BFAF31FAB46}" type="presParOf" srcId="{3CF7266A-678A-4898-BDB9-B5EB6C41AAA0}" destId="{459B3B4B-A184-4D42-86B1-C70748EEEAFF}" srcOrd="4" destOrd="0" presId="urn:microsoft.com/office/officeart/2005/8/layout/vList2"/>
    <dgm:cxn modelId="{945850E0-9BB1-4556-A0FE-5EAE6E05219B}" type="presParOf" srcId="{3CF7266A-678A-4898-BDB9-B5EB6C41AAA0}" destId="{A6F69553-F2A8-4B32-B9B1-141EDA5143B3}" srcOrd="5" destOrd="0" presId="urn:microsoft.com/office/officeart/2005/8/layout/vList2"/>
    <dgm:cxn modelId="{913BB821-1EF7-4CF9-900C-8A1BCC4551CC}" type="presParOf" srcId="{3CF7266A-678A-4898-BDB9-B5EB6C41AAA0}" destId="{377EFD17-83ED-4D14-8B0A-6281EB795ED8}" srcOrd="6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AB65A00-C0FD-492A-A3C4-DC9F1800E8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A6FB2E90-939D-4A9A-BA53-1B0A6070DE6E}">
      <dgm:prSet/>
      <dgm:spPr/>
      <dgm:t>
        <a:bodyPr/>
        <a:lstStyle/>
        <a:p>
          <a:pPr algn="ctr" rtl="0"/>
          <a:r>
            <a:rPr lang="tr-TR" b="1" dirty="0" smtClean="0"/>
            <a:t>DIFFICULT TO DO</a:t>
          </a:r>
          <a:endParaRPr lang="tr-TR" b="1" dirty="0"/>
        </a:p>
      </dgm:t>
    </dgm:pt>
    <dgm:pt modelId="{EF8CB963-B4EB-48CE-85CB-CFAF69691C2A}" type="parTrans" cxnId="{B6B82DA0-4E96-4F30-B46C-E0546D00BB13}">
      <dgm:prSet/>
      <dgm:spPr/>
      <dgm:t>
        <a:bodyPr/>
        <a:lstStyle/>
        <a:p>
          <a:endParaRPr lang="tr-TR"/>
        </a:p>
      </dgm:t>
    </dgm:pt>
    <dgm:pt modelId="{439163AE-1103-4EFF-8F28-6D8639AC5C6F}" type="sibTrans" cxnId="{B6B82DA0-4E96-4F30-B46C-E0546D00BB13}">
      <dgm:prSet/>
      <dgm:spPr/>
      <dgm:t>
        <a:bodyPr/>
        <a:lstStyle/>
        <a:p>
          <a:endParaRPr lang="tr-TR"/>
        </a:p>
      </dgm:t>
    </dgm:pt>
    <dgm:pt modelId="{EF785C01-E0DA-4736-88BD-3B6A65072AD4}" type="pres">
      <dgm:prSet presAssocID="{5AB65A00-C0FD-492A-A3C4-DC9F1800E8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3F9C1B8-EAAF-45B2-A4F9-D08E6615C4EC}" type="pres">
      <dgm:prSet presAssocID="{A6FB2E90-939D-4A9A-BA53-1B0A6070DE6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6B82DA0-4E96-4F30-B46C-E0546D00BB13}" srcId="{5AB65A00-C0FD-492A-A3C4-DC9F1800E8FF}" destId="{A6FB2E90-939D-4A9A-BA53-1B0A6070DE6E}" srcOrd="0" destOrd="0" parTransId="{EF8CB963-B4EB-48CE-85CB-CFAF69691C2A}" sibTransId="{439163AE-1103-4EFF-8F28-6D8639AC5C6F}"/>
    <dgm:cxn modelId="{533FD091-7E51-41CD-AE06-837567435894}" type="presOf" srcId="{A6FB2E90-939D-4A9A-BA53-1B0A6070DE6E}" destId="{23F9C1B8-EAAF-45B2-A4F9-D08E6615C4EC}" srcOrd="0" destOrd="0" presId="urn:microsoft.com/office/officeart/2005/8/layout/vList2"/>
    <dgm:cxn modelId="{9B3D299F-BA37-410A-A789-A322D4C6257F}" type="presOf" srcId="{5AB65A00-C0FD-492A-A3C4-DC9F1800E8FF}" destId="{EF785C01-E0DA-4736-88BD-3B6A65072AD4}" srcOrd="0" destOrd="0" presId="urn:microsoft.com/office/officeart/2005/8/layout/vList2"/>
    <dgm:cxn modelId="{D56966FB-765A-4B26-9B9B-EE1696B9E835}" type="presParOf" srcId="{EF785C01-E0DA-4736-88BD-3B6A65072AD4}" destId="{23F9C1B8-EAAF-45B2-A4F9-D08E6615C4EC}" srcOrd="0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019DD77-ED61-44C5-B6CF-817407EC612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FFAFC29-1900-47B6-AEC6-0F8682932411}">
      <dgm:prSet/>
      <dgm:spPr/>
      <dgm:t>
        <a:bodyPr/>
        <a:lstStyle/>
        <a:p>
          <a:pPr rtl="0"/>
          <a:r>
            <a:rPr lang="tr-TR" b="1" dirty="0" smtClean="0"/>
            <a:t>HE CAN’T SPEAK TURKISH, THAT’S WHY HE DOESN’T LIKE BEING GROUP ACTIVITIES.</a:t>
          </a:r>
        </a:p>
        <a:p>
          <a:pPr rtl="0"/>
          <a:r>
            <a:rPr lang="tr-TR" b="1" dirty="0" smtClean="0"/>
            <a:t>HE CAN’T JOIN HIS FRIENDS ON GAMES.</a:t>
          </a:r>
        </a:p>
        <a:p>
          <a:pPr rtl="0"/>
          <a:r>
            <a:rPr lang="tr-TR" b="1" dirty="0" smtClean="0"/>
            <a:t>HE MISSES IRAN AND WHERE HE LIVED.</a:t>
          </a:r>
        </a:p>
        <a:p>
          <a:pPr rtl="0"/>
          <a:r>
            <a:rPr lang="tr-TR" b="1" dirty="0" smtClean="0"/>
            <a:t>HE LOVES IRAN MORE THAN TURKEY AND IZMIR. BECAUSE HE HAS FRIENDS AND GRANDPARENTS, PEOPLE RELATED HIM.</a:t>
          </a:r>
        </a:p>
        <a:p>
          <a:pPr rtl="0"/>
          <a:endParaRPr lang="tr-TR" b="1" dirty="0"/>
        </a:p>
      </dgm:t>
    </dgm:pt>
    <dgm:pt modelId="{BFE284C2-5593-4A4F-9AE4-053C893DC7C3}" type="parTrans" cxnId="{828ADBCA-974E-4A4D-AAC2-34961E0FA596}">
      <dgm:prSet/>
      <dgm:spPr/>
      <dgm:t>
        <a:bodyPr/>
        <a:lstStyle/>
        <a:p>
          <a:endParaRPr lang="tr-TR"/>
        </a:p>
      </dgm:t>
    </dgm:pt>
    <dgm:pt modelId="{239FC644-7F19-44F2-B81E-D74191FAFDD0}" type="sibTrans" cxnId="{828ADBCA-974E-4A4D-AAC2-34961E0FA596}">
      <dgm:prSet/>
      <dgm:spPr/>
      <dgm:t>
        <a:bodyPr/>
        <a:lstStyle/>
        <a:p>
          <a:endParaRPr lang="tr-TR"/>
        </a:p>
      </dgm:t>
    </dgm:pt>
    <dgm:pt modelId="{C083DEF9-1F05-46B2-9CF0-174BE5C5AAAC}" type="pres">
      <dgm:prSet presAssocID="{A019DD77-ED61-44C5-B6CF-817407EC61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3B02A26-7B1C-4707-8C8C-A08BA4533478}" type="pres">
      <dgm:prSet presAssocID="{AFFAFC29-1900-47B6-AEC6-0F868293241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28ADBCA-974E-4A4D-AAC2-34961E0FA596}" srcId="{A019DD77-ED61-44C5-B6CF-817407EC6127}" destId="{AFFAFC29-1900-47B6-AEC6-0F8682932411}" srcOrd="0" destOrd="0" parTransId="{BFE284C2-5593-4A4F-9AE4-053C893DC7C3}" sibTransId="{239FC644-7F19-44F2-B81E-D74191FAFDD0}"/>
    <dgm:cxn modelId="{9AC50B5E-AE23-42E1-82C8-5923DAEE208C}" type="presOf" srcId="{AFFAFC29-1900-47B6-AEC6-0F8682932411}" destId="{C3B02A26-7B1C-4707-8C8C-A08BA4533478}" srcOrd="0" destOrd="0" presId="urn:microsoft.com/office/officeart/2005/8/layout/vList2"/>
    <dgm:cxn modelId="{73545C5A-B41F-4E15-93C3-FB1A351E00B3}" type="presOf" srcId="{A019DD77-ED61-44C5-B6CF-817407EC6127}" destId="{C083DEF9-1F05-46B2-9CF0-174BE5C5AAAC}" srcOrd="0" destOrd="0" presId="urn:microsoft.com/office/officeart/2005/8/layout/vList2"/>
    <dgm:cxn modelId="{EDF478F5-B9BD-411A-90DB-4AF8EB54BE92}" type="presParOf" srcId="{C083DEF9-1F05-46B2-9CF0-174BE5C5AAAC}" destId="{C3B02A26-7B1C-4707-8C8C-A08BA4533478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04.05.2016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04.05.2016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04.05.2016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04.05.2016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5.jpeg"/><Relationship Id="rId10" Type="http://schemas.openxmlformats.org/officeDocument/2006/relationships/diagramData" Target="../diagrams/data3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Relationship Id="rId1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diagramColors" Target="../diagrams/colors6.xml"/><Relationship Id="rId18" Type="http://schemas.openxmlformats.org/officeDocument/2006/relationships/image" Target="../media/image6.jpeg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12" Type="http://schemas.openxmlformats.org/officeDocument/2006/relationships/diagramQuickStyle" Target="../diagrams/quickStyle6.xml"/><Relationship Id="rId17" Type="http://schemas.openxmlformats.org/officeDocument/2006/relationships/diagramColors" Target="../diagrams/colors7.xml"/><Relationship Id="rId2" Type="http://schemas.openxmlformats.org/officeDocument/2006/relationships/diagramData" Target="../diagrams/data4.xml"/><Relationship Id="rId16" Type="http://schemas.openxmlformats.org/officeDocument/2006/relationships/diagramQuickStyle" Target="../diagrams/quickStyle7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5.xml"/><Relationship Id="rId11" Type="http://schemas.openxmlformats.org/officeDocument/2006/relationships/diagramLayout" Target="../diagrams/layout6.xml"/><Relationship Id="rId5" Type="http://schemas.openxmlformats.org/officeDocument/2006/relationships/diagramColors" Target="../diagrams/colors4.xml"/><Relationship Id="rId15" Type="http://schemas.openxmlformats.org/officeDocument/2006/relationships/diagramLayout" Target="../diagrams/layout7.xml"/><Relationship Id="rId10" Type="http://schemas.openxmlformats.org/officeDocument/2006/relationships/diagramData" Target="../diagrams/data6.xml"/><Relationship Id="rId19" Type="http://schemas.openxmlformats.org/officeDocument/2006/relationships/image" Target="../media/image7.jpeg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Relationship Id="rId14" Type="http://schemas.openxmlformats.org/officeDocument/2006/relationships/diagramData" Target="../diagrams/data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diagramLayout" Target="../diagrams/layout8.xml"/><Relationship Id="rId7" Type="http://schemas.openxmlformats.org/officeDocument/2006/relationships/diagramLayout" Target="../diagrams/layout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9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diagramColors" Target="../diagrams/colors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diagramLayout" Target="../diagrams/layout10.xml"/><Relationship Id="rId7" Type="http://schemas.openxmlformats.org/officeDocument/2006/relationships/diagramLayout" Target="../diagrams/layout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1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diagramColors" Target="../diagrams/colors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0" y="500042"/>
            <a:ext cx="9238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SECOND DOLL’S NAME IS SUPHI</a:t>
            </a:r>
            <a:endParaRPr lang="tr-T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3 Resim" descr="IMG_01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643050"/>
            <a:ext cx="4071966" cy="4929222"/>
          </a:xfrm>
          <a:prstGeom prst="rect">
            <a:avLst/>
          </a:prstGeom>
        </p:spPr>
      </p:pic>
      <p:pic>
        <p:nvPicPr>
          <p:cNvPr id="6" name="5 Resim" descr="IMG_09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643050"/>
            <a:ext cx="3857625" cy="492922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642910" y="357166"/>
            <a:ext cx="74295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54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SUPHI IS HALF PERSIAN AND HALF TURKISH </a:t>
            </a:r>
            <a:r>
              <a:rPr lang="tr-TR" sz="54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sym typeface="Wingdings" pitchFamily="2" charset="2"/>
              </a:rPr>
              <a:t></a:t>
            </a:r>
            <a:r>
              <a:rPr lang="tr-TR" sz="54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tr-TR" sz="5400" b="1" cap="all" spc="0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3 Resim" descr="IMG_02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000240"/>
            <a:ext cx="6107348" cy="485776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yagram"/>
          <p:cNvGraphicFramePr/>
          <p:nvPr/>
        </p:nvGraphicFramePr>
        <p:xfrm>
          <a:off x="428596" y="214290"/>
          <a:ext cx="8229600" cy="868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11 İçerik Yer Tutucusu"/>
          <p:cNvGraphicFramePr>
            <a:graphicFrameLocks noGrp="1"/>
          </p:cNvGraphicFramePr>
          <p:nvPr>
            <p:ph sz="half" idx="1"/>
          </p:nvPr>
        </p:nvGraphicFramePr>
        <p:xfrm>
          <a:off x="428596" y="1142984"/>
          <a:ext cx="4038600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4" name="13 İçerik Yer Tutucusu"/>
          <p:cNvGraphicFramePr>
            <a:graphicFrameLocks noGrp="1"/>
          </p:cNvGraphicFramePr>
          <p:nvPr>
            <p:ph sz="half" idx="2"/>
          </p:nvPr>
        </p:nvGraphicFramePr>
        <p:xfrm>
          <a:off x="4572000" y="1142984"/>
          <a:ext cx="4038600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5" name="4 Resim" descr="IMG_1008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4282" y="3643314"/>
            <a:ext cx="4071934" cy="3071816"/>
          </a:xfrm>
          <a:prstGeom prst="rect">
            <a:avLst/>
          </a:prstGeom>
        </p:spPr>
      </p:pic>
      <p:pic>
        <p:nvPicPr>
          <p:cNvPr id="7" name="6 Resim" descr="IMG_0993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00562" y="3643314"/>
            <a:ext cx="4317998" cy="3071834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Diyagram"/>
          <p:cNvGraphicFramePr/>
          <p:nvPr/>
        </p:nvGraphicFramePr>
        <p:xfrm>
          <a:off x="285720" y="285728"/>
          <a:ext cx="4040188" cy="639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10 İçerik Yer Tutucusu"/>
          <p:cNvGraphicFramePr>
            <a:graphicFrameLocks noGrp="1"/>
          </p:cNvGraphicFramePr>
          <p:nvPr>
            <p:ph sz="half" idx="2"/>
          </p:nvPr>
        </p:nvGraphicFramePr>
        <p:xfrm>
          <a:off x="457200" y="1000109"/>
          <a:ext cx="4040188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0" name="9 Diyagram"/>
          <p:cNvGraphicFramePr/>
          <p:nvPr/>
        </p:nvGraphicFramePr>
        <p:xfrm>
          <a:off x="4572000" y="285728"/>
          <a:ext cx="4041775" cy="639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2" name="11 İçerik Yer Tutucusu"/>
          <p:cNvGraphicFramePr>
            <a:graphicFrameLocks noGrp="1"/>
          </p:cNvGraphicFramePr>
          <p:nvPr>
            <p:ph sz="quarter" idx="4"/>
          </p:nvPr>
        </p:nvGraphicFramePr>
        <p:xfrm>
          <a:off x="4645025" y="1071547"/>
          <a:ext cx="4041775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7" name="6 Resim" descr="IMG_0996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0034" y="2357430"/>
            <a:ext cx="3857625" cy="4286280"/>
          </a:xfrm>
          <a:prstGeom prst="rect">
            <a:avLst/>
          </a:prstGeom>
        </p:spPr>
      </p:pic>
      <p:pic>
        <p:nvPicPr>
          <p:cNvPr id="8" name="7 Resim" descr="IMG_1001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357818" y="4357694"/>
            <a:ext cx="2643206" cy="2214554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457200" y="274638"/>
          <a:ext cx="8229600" cy="939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Diyagram"/>
          <p:cNvGraphicFramePr/>
          <p:nvPr/>
        </p:nvGraphicFramePr>
        <p:xfrm>
          <a:off x="457200" y="1214422"/>
          <a:ext cx="8115328" cy="4572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6 Diyagram"/>
          <p:cNvGraphicFramePr/>
          <p:nvPr/>
        </p:nvGraphicFramePr>
        <p:xfrm>
          <a:off x="571472" y="1643050"/>
          <a:ext cx="8072494" cy="5016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500034" y="142853"/>
          <a:ext cx="8229600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6 Resim" descr="IMG_100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100" y="2071678"/>
            <a:ext cx="7143768" cy="3875493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İçerik Yer Tutucusu" descr="IMG_11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357298"/>
            <a:ext cx="8072494" cy="5214974"/>
          </a:xfrm>
        </p:spPr>
      </p:pic>
      <p:graphicFrame>
        <p:nvGraphicFramePr>
          <p:cNvPr id="4" name="3 Diyagram"/>
          <p:cNvGraphicFramePr/>
          <p:nvPr/>
        </p:nvGraphicFramePr>
        <p:xfrm>
          <a:off x="500034" y="142852"/>
          <a:ext cx="8072494" cy="1003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234</Words>
  <PresentationFormat>Ekran Gösterisi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Talatpaşa.Md.Yrd</dc:creator>
  <cp:lastModifiedBy>Talatpaşa.Md.Yrd</cp:lastModifiedBy>
  <cp:revision>32</cp:revision>
  <dcterms:created xsi:type="dcterms:W3CDTF">2016-03-07T10:03:52Z</dcterms:created>
  <dcterms:modified xsi:type="dcterms:W3CDTF">2016-05-04T06:54:18Z</dcterms:modified>
</cp:coreProperties>
</file>