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06"/>
    <p:restoredTop sz="94704"/>
  </p:normalViewPr>
  <p:slideViewPr>
    <p:cSldViewPr snapToGrid="0" snapToObjects="1">
      <p:cViewPr varScale="1">
        <p:scale>
          <a:sx n="105" d="100"/>
          <a:sy n="105" d="100"/>
        </p:scale>
        <p:origin x="9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041F8-D2C4-3E4F-93A7-C5A11ECCEB2F}" type="datetimeFigureOut">
              <a:rPr lang="en-US" smtClean="0"/>
              <a:t>10/10/17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2EAA-1B36-9248-89EE-23E5057BF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046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041F8-D2C4-3E4F-93A7-C5A11ECCEB2F}" type="datetimeFigureOut">
              <a:rPr lang="en-US" smtClean="0"/>
              <a:t>10/10/17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2EAA-1B36-9248-89EE-23E5057BF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793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041F8-D2C4-3E4F-93A7-C5A11ECCEB2F}" type="datetimeFigureOut">
              <a:rPr lang="en-US" smtClean="0"/>
              <a:t>10/10/17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2EAA-1B36-9248-89EE-23E5057BF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2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041F8-D2C4-3E4F-93A7-C5A11ECCEB2F}" type="datetimeFigureOut">
              <a:rPr lang="en-US" smtClean="0"/>
              <a:t>10/10/17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2EAA-1B36-9248-89EE-23E5057BF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141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041F8-D2C4-3E4F-93A7-C5A11ECCEB2F}" type="datetimeFigureOut">
              <a:rPr lang="en-US" smtClean="0"/>
              <a:t>10/10/17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2EAA-1B36-9248-89EE-23E5057BF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658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041F8-D2C4-3E4F-93A7-C5A11ECCEB2F}" type="datetimeFigureOut">
              <a:rPr lang="en-US" smtClean="0"/>
              <a:t>10/10/17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2EAA-1B36-9248-89EE-23E5057BF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33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041F8-D2C4-3E4F-93A7-C5A11ECCEB2F}" type="datetimeFigureOut">
              <a:rPr lang="en-US" smtClean="0"/>
              <a:t>10/10/17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2EAA-1B36-9248-89EE-23E5057BF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36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041F8-D2C4-3E4F-93A7-C5A11ECCEB2F}" type="datetimeFigureOut">
              <a:rPr lang="en-US" smtClean="0"/>
              <a:t>10/10/17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2EAA-1B36-9248-89EE-23E5057BF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869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041F8-D2C4-3E4F-93A7-C5A11ECCEB2F}" type="datetimeFigureOut">
              <a:rPr lang="en-US" smtClean="0"/>
              <a:t>10/10/17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2EAA-1B36-9248-89EE-23E5057BF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020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041F8-D2C4-3E4F-93A7-C5A11ECCEB2F}" type="datetimeFigureOut">
              <a:rPr lang="en-US" smtClean="0"/>
              <a:t>10/10/17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2EAA-1B36-9248-89EE-23E5057BF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117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041F8-D2C4-3E4F-93A7-C5A11ECCEB2F}" type="datetimeFigureOut">
              <a:rPr lang="en-US" smtClean="0"/>
              <a:t>10/10/17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2EAA-1B36-9248-89EE-23E5057BF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125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041F8-D2C4-3E4F-93A7-C5A11ECCEB2F}" type="datetimeFigureOut">
              <a:rPr lang="en-US" smtClean="0"/>
              <a:t>10/10/17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52EAA-1B36-9248-89EE-23E5057BF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Differences book 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625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6"/>
            <a:ext cx="10515600" cy="5515664"/>
          </a:xfrm>
        </p:spPr>
      </p:pic>
    </p:spTree>
    <p:extLst>
      <p:ext uri="{BB962C8B-B14F-4D97-AF65-F5344CB8AC3E}">
        <p14:creationId xmlns:p14="http://schemas.microsoft.com/office/powerpoint/2010/main" val="492893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712" y="1837817"/>
            <a:ext cx="6132576" cy="4351338"/>
          </a:xfrm>
        </p:spPr>
      </p:pic>
    </p:spTree>
    <p:extLst>
      <p:ext uri="{BB962C8B-B14F-4D97-AF65-F5344CB8AC3E}">
        <p14:creationId xmlns:p14="http://schemas.microsoft.com/office/powerpoint/2010/main" val="2027173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5510543"/>
          </a:xfrm>
        </p:spPr>
      </p:pic>
    </p:spTree>
    <p:extLst>
      <p:ext uri="{BB962C8B-B14F-4D97-AF65-F5344CB8AC3E}">
        <p14:creationId xmlns:p14="http://schemas.microsoft.com/office/powerpoint/2010/main" val="872971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5519954"/>
          </a:xfrm>
        </p:spPr>
      </p:pic>
    </p:spTree>
    <p:extLst>
      <p:ext uri="{BB962C8B-B14F-4D97-AF65-F5344CB8AC3E}">
        <p14:creationId xmlns:p14="http://schemas.microsoft.com/office/powerpoint/2010/main" val="425169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6"/>
            <a:ext cx="10515600" cy="5512924"/>
          </a:xfrm>
        </p:spPr>
      </p:pic>
    </p:spTree>
    <p:extLst>
      <p:ext uri="{BB962C8B-B14F-4D97-AF65-F5344CB8AC3E}">
        <p14:creationId xmlns:p14="http://schemas.microsoft.com/office/powerpoint/2010/main" val="1147340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5518236"/>
          </a:xfrm>
        </p:spPr>
      </p:pic>
    </p:spTree>
    <p:extLst>
      <p:ext uri="{BB962C8B-B14F-4D97-AF65-F5344CB8AC3E}">
        <p14:creationId xmlns:p14="http://schemas.microsoft.com/office/powerpoint/2010/main" val="1087999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5508155"/>
          </a:xfrm>
        </p:spPr>
      </p:pic>
    </p:spTree>
    <p:extLst>
      <p:ext uri="{BB962C8B-B14F-4D97-AF65-F5344CB8AC3E}">
        <p14:creationId xmlns:p14="http://schemas.microsoft.com/office/powerpoint/2010/main" val="181081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5521493"/>
          </a:xfrm>
        </p:spPr>
      </p:pic>
    </p:spTree>
    <p:extLst>
      <p:ext uri="{BB962C8B-B14F-4D97-AF65-F5344CB8AC3E}">
        <p14:creationId xmlns:p14="http://schemas.microsoft.com/office/powerpoint/2010/main" val="456425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5523707"/>
          </a:xfrm>
        </p:spPr>
      </p:pic>
    </p:spTree>
    <p:extLst>
      <p:ext uri="{BB962C8B-B14F-4D97-AF65-F5344CB8AC3E}">
        <p14:creationId xmlns:p14="http://schemas.microsoft.com/office/powerpoint/2010/main" val="3395226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</Words>
  <Application>Microsoft Macintosh PowerPoint</Application>
  <PresentationFormat>Widescreen</PresentationFormat>
  <Paragraphs>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Calibri</vt:lpstr>
      <vt:lpstr>Calibri Light</vt:lpstr>
      <vt:lpstr>Arial</vt:lpstr>
      <vt:lpstr>Office Theme</vt:lpstr>
      <vt:lpstr>Differences book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Differences book 2</dc:title>
  <dc:creator>Marilyn Palla</dc:creator>
  <cp:lastModifiedBy>Marilyn Palla</cp:lastModifiedBy>
  <cp:revision>1</cp:revision>
  <dcterms:created xsi:type="dcterms:W3CDTF">2017-10-10T11:23:40Z</dcterms:created>
  <dcterms:modified xsi:type="dcterms:W3CDTF">2017-10-10T11:31:00Z</dcterms:modified>
</cp:coreProperties>
</file>