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07.03.2016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07.03.2016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07.03.2016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07.03.2016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07.03.2016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07.03.2016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07.03.2016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Dikdörtgen"/>
          <p:cNvSpPr/>
          <p:nvPr/>
        </p:nvSpPr>
        <p:spPr>
          <a:xfrm>
            <a:off x="1000100" y="285728"/>
            <a:ext cx="70577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FIRST DOLLS IN TURKEY</a:t>
            </a:r>
          </a:p>
        </p:txBody>
      </p:sp>
      <p:pic>
        <p:nvPicPr>
          <p:cNvPr id="7" name="6 Resim" descr="IMG_03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85861"/>
            <a:ext cx="9144000" cy="5558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642910" y="500042"/>
            <a:ext cx="7210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HERE </a:t>
            </a:r>
            <a:r>
              <a:rPr lang="tr-T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IS </a:t>
            </a:r>
            <a:r>
              <a:rPr lang="tr-T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OUR FIRST BABY</a:t>
            </a:r>
            <a:endParaRPr lang="tr-T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5 Resim" descr="2016-02-27-22-16-47-8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714488"/>
            <a:ext cx="7874023" cy="4429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642910" y="357166"/>
            <a:ext cx="7429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HIS NAME IS BORA</a:t>
            </a:r>
            <a:endParaRPr lang="tr-TR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5 Resim" descr="2016-02-27-22-10-40-6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357298"/>
            <a:ext cx="8072462" cy="4540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PROFILE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smtClean="0"/>
              <a:t>HIS PARENTS ARE DIVORCED.</a:t>
            </a:r>
          </a:p>
          <a:p>
            <a:r>
              <a:rPr lang="tr-TR" dirty="0" smtClean="0"/>
              <a:t>HE HAS ELDER BROTHER AND YOUNG SISTER.</a:t>
            </a:r>
          </a:p>
          <a:p>
            <a:r>
              <a:rPr lang="tr-TR" dirty="0" smtClean="0"/>
              <a:t>HE LIVES WITH MOTHER AND HIS SISTER.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/>
              <a:t>HE LIVES IN APARTMENT IN IZMIR.</a:t>
            </a:r>
          </a:p>
          <a:p>
            <a:r>
              <a:rPr lang="tr-TR" dirty="0" smtClean="0"/>
              <a:t>HE SPEAKS ONLY TURKISH.</a:t>
            </a:r>
          </a:p>
          <a:p>
            <a:r>
              <a:rPr lang="tr-TR" dirty="0" smtClean="0"/>
              <a:t>HIS GRANDPARENTS LIVES TOO FAR CITY.</a:t>
            </a:r>
            <a:endParaRPr lang="tr-TR" dirty="0"/>
          </a:p>
        </p:txBody>
      </p:sp>
      <p:pic>
        <p:nvPicPr>
          <p:cNvPr id="5" name="4 Resim" descr="IMG_19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86" y="4357694"/>
            <a:ext cx="3221834" cy="2350306"/>
          </a:xfrm>
          <a:prstGeom prst="rect">
            <a:avLst/>
          </a:prstGeom>
        </p:spPr>
      </p:pic>
      <p:pic>
        <p:nvPicPr>
          <p:cNvPr id="6" name="5 Resim" descr="IMG_2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4357694"/>
            <a:ext cx="2993254" cy="2286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85720" y="285728"/>
            <a:ext cx="4040188" cy="639762"/>
          </a:xfrm>
        </p:spPr>
        <p:txBody>
          <a:bodyPr/>
          <a:lstStyle/>
          <a:p>
            <a:pPr algn="ctr"/>
            <a:r>
              <a:rPr lang="tr-TR" dirty="0" smtClean="0"/>
              <a:t>THINGS HE LIKES</a:t>
            </a:r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1000108"/>
            <a:ext cx="4040188" cy="5126055"/>
          </a:xfrm>
        </p:spPr>
        <p:txBody>
          <a:bodyPr/>
          <a:lstStyle/>
          <a:p>
            <a:r>
              <a:rPr lang="tr-TR" dirty="0" smtClean="0"/>
              <a:t>PLAY FOOTBALL</a:t>
            </a:r>
          </a:p>
          <a:p>
            <a:r>
              <a:rPr lang="tr-TR" dirty="0" smtClean="0"/>
              <a:t>PLAY LEGO</a:t>
            </a:r>
          </a:p>
          <a:p>
            <a:r>
              <a:rPr lang="tr-TR" dirty="0" smtClean="0"/>
              <a:t>HE LIKES SWIM</a:t>
            </a:r>
          </a:p>
          <a:p>
            <a:r>
              <a:rPr lang="tr-TR" dirty="0" smtClean="0"/>
              <a:t>SHARE AND HELP HIS FRIENDS</a:t>
            </a:r>
          </a:p>
          <a:p>
            <a:r>
              <a:rPr lang="tr-TR" dirty="0" smtClean="0"/>
              <a:t>HIS FAVOURITE COLOR IS BLUE. </a:t>
            </a:r>
            <a:endParaRPr lang="tr-TR" dirty="0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572000" y="285728"/>
            <a:ext cx="4041775" cy="639762"/>
          </a:xfrm>
        </p:spPr>
        <p:txBody>
          <a:bodyPr/>
          <a:lstStyle/>
          <a:p>
            <a:r>
              <a:rPr lang="tr-TR" dirty="0" smtClean="0"/>
              <a:t>THINGS HE DOES NOT LIKE</a:t>
            </a:r>
            <a:endParaRPr lang="tr-TR" dirty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071546"/>
            <a:ext cx="4041775" cy="5054617"/>
          </a:xfrm>
        </p:spPr>
        <p:txBody>
          <a:bodyPr/>
          <a:lstStyle/>
          <a:p>
            <a:r>
              <a:rPr lang="tr-TR" dirty="0" smtClean="0"/>
              <a:t>WEARING EYEGLASSES.</a:t>
            </a:r>
          </a:p>
          <a:p>
            <a:r>
              <a:rPr lang="tr-TR" dirty="0" smtClean="0"/>
              <a:t>EATING VEGETABLES.</a:t>
            </a:r>
          </a:p>
          <a:p>
            <a:r>
              <a:rPr lang="tr-TR" dirty="0" smtClean="0"/>
              <a:t>LOSING ON GAMES.</a:t>
            </a:r>
            <a:endParaRPr lang="tr-TR" dirty="0"/>
          </a:p>
        </p:txBody>
      </p:sp>
      <p:pic>
        <p:nvPicPr>
          <p:cNvPr id="7" name="6 Resim" descr="2016-02-27-22-12-18-6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2714620"/>
            <a:ext cx="4214842" cy="3429024"/>
          </a:xfrm>
          <a:prstGeom prst="rect">
            <a:avLst/>
          </a:prstGeom>
        </p:spPr>
      </p:pic>
      <p:pic>
        <p:nvPicPr>
          <p:cNvPr id="8" name="7 Resim" descr="2016-02-27-22-17-22-6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929066"/>
            <a:ext cx="4190997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DIFFICULT TO DO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186766" cy="639762"/>
          </a:xfrm>
        </p:spPr>
        <p:txBody>
          <a:bodyPr>
            <a:normAutofit/>
          </a:bodyPr>
          <a:lstStyle/>
          <a:p>
            <a:r>
              <a:rPr lang="tr-TR" dirty="0" smtClean="0"/>
              <a:t>HE CAN’T PLAY FOOTBALL BECAUSE OF HIS EYEGLASSES.</a:t>
            </a:r>
            <a:endParaRPr lang="tr-TR" dirty="0"/>
          </a:p>
        </p:txBody>
      </p:sp>
      <p:pic>
        <p:nvPicPr>
          <p:cNvPr id="9" name="8 Resim" descr="2016-02-27-22-23-59-7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2357430"/>
            <a:ext cx="4214810" cy="4143404"/>
          </a:xfrm>
          <a:prstGeom prst="rect">
            <a:avLst/>
          </a:prstGeom>
        </p:spPr>
      </p:pic>
      <p:pic>
        <p:nvPicPr>
          <p:cNvPr id="8" name="7 Resim" descr="IMG_19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357430"/>
            <a:ext cx="4357686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HIS RECENT STORY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5143536"/>
          </a:xfrm>
        </p:spPr>
        <p:txBody>
          <a:bodyPr/>
          <a:lstStyle/>
          <a:p>
            <a:r>
              <a:rPr lang="tr-TR" dirty="0" smtClean="0"/>
              <a:t>HIS FAMILY USED TO LIVE IN SMALL TOWN IN ADANA THAT ONE OF THE CITY OF TURKEY.</a:t>
            </a:r>
          </a:p>
          <a:p>
            <a:r>
              <a:rPr lang="tr-TR" dirty="0" smtClean="0"/>
              <a:t>THEY HAVE COME TO IZMIR FOR JOB OPPORTUNITIES.</a:t>
            </a:r>
          </a:p>
          <a:p>
            <a:r>
              <a:rPr lang="tr-TR" dirty="0" smtClean="0"/>
              <a:t>THEY HAVE TO LIVE IN APARTMENT AFTER THEY CAME TO IZMIR.</a:t>
            </a:r>
          </a:p>
          <a:p>
            <a:r>
              <a:rPr lang="tr-TR" dirty="0" smtClean="0"/>
              <a:t>BORA DOES NOT LIKE THIS BECAUSE HE CAN’T PLAY OUTSIDE.</a:t>
            </a:r>
          </a:p>
          <a:p>
            <a:r>
              <a:rPr lang="tr-TR" dirty="0" smtClean="0"/>
              <a:t>BORA MISSES SO MUCH HIS FRIENDS.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/>
          <a:lstStyle/>
          <a:p>
            <a:r>
              <a:rPr lang="tr-TR" dirty="0" smtClean="0"/>
              <a:t>NOW HE IS IN OUR KINDERGARTEN. CHILDRENS IN KINDERGARTEN LIKE BORA SO MUCH. THEY ARE GOOD FRIENDS.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4" name="3 Resim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928802"/>
            <a:ext cx="8001024" cy="41433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182</Words>
  <PresentationFormat>Ekran Gösterisi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9" baseType="lpstr">
      <vt:lpstr>Ofis Teması</vt:lpstr>
      <vt:lpstr>Slayt 1</vt:lpstr>
      <vt:lpstr>Slayt 2</vt:lpstr>
      <vt:lpstr>Slayt 3</vt:lpstr>
      <vt:lpstr>PROFILE</vt:lpstr>
      <vt:lpstr>Slayt 5</vt:lpstr>
      <vt:lpstr>DIFFICULT TO DO</vt:lpstr>
      <vt:lpstr>HIS RECENT STORY</vt:lpstr>
      <vt:lpstr>Slayt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Talatpaşa.Md.Yrd</dc:creator>
  <cp:lastModifiedBy>Talatpaşa.Md.Yrd</cp:lastModifiedBy>
  <cp:revision>13</cp:revision>
  <dcterms:created xsi:type="dcterms:W3CDTF">2016-03-07T10:03:52Z</dcterms:created>
  <dcterms:modified xsi:type="dcterms:W3CDTF">2016-03-07T14:10:39Z</dcterms:modified>
</cp:coreProperties>
</file>