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7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9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4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0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4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5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2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1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 </a:t>
            </a:r>
            <a:r>
              <a:rPr lang="en-US" smtClean="0"/>
              <a:t>Doll number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Erasmus+ seminar in Turkey</a:t>
            </a:r>
          </a:p>
          <a:p>
            <a:r>
              <a:rPr lang="en-US" dirty="0" smtClean="0"/>
              <a:t>26.03 – 31.03.2017</a:t>
            </a:r>
            <a:endParaRPr lang="en-US" dirty="0"/>
          </a:p>
        </p:txBody>
      </p:sp>
      <p:pic>
        <p:nvPicPr>
          <p:cNvPr id="4" name="Picture 3" descr="EU flag-Erasmus+_vect_PO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11" y="654875"/>
            <a:ext cx="4585296" cy="1309751"/>
          </a:xfrm>
          <a:prstGeom prst="rect">
            <a:avLst/>
          </a:prstGeom>
        </p:spPr>
      </p:pic>
      <p:pic>
        <p:nvPicPr>
          <p:cNvPr id="5" name="Picture 4" descr="lasteaia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517" y="240355"/>
            <a:ext cx="2728405" cy="172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3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Hello, my name is </a:t>
            </a:r>
            <a:r>
              <a:rPr lang="en-US" dirty="0" err="1" smtClean="0"/>
              <a:t>Loviise</a:t>
            </a:r>
            <a:endParaRPr lang="en-US" dirty="0"/>
          </a:p>
        </p:txBody>
      </p:sp>
      <p:pic>
        <p:nvPicPr>
          <p:cNvPr id="4" name="Content Placeholder 3" descr="IMG_22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60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Loviise</a:t>
            </a:r>
            <a:r>
              <a:rPr lang="en-US" dirty="0" smtClean="0"/>
              <a:t> lives with her grandmother and grandfather.</a:t>
            </a:r>
          </a:p>
          <a:p>
            <a:r>
              <a:rPr lang="en-US" dirty="0" err="1" smtClean="0"/>
              <a:t>Loviise</a:t>
            </a:r>
            <a:r>
              <a:rPr lang="en-US" dirty="0" smtClean="0"/>
              <a:t> has not lived with her parents since the age of 2.</a:t>
            </a:r>
          </a:p>
          <a:p>
            <a:r>
              <a:rPr lang="en-US" dirty="0" smtClean="0"/>
              <a:t>She has very few memories about her parents.</a:t>
            </a:r>
            <a:endParaRPr lang="en-US" dirty="0"/>
          </a:p>
        </p:txBody>
      </p:sp>
      <p:pic>
        <p:nvPicPr>
          <p:cNvPr id="4" name="Picture 3" descr="f6d2efadb6a1c60daad78b552db5a4c9_grandparents-animated-graphic-grandparent-animated-clipart_288-29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33" y="4269151"/>
            <a:ext cx="4868918" cy="236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1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she lives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is </a:t>
            </a:r>
            <a:r>
              <a:rPr lang="en-US" dirty="0" err="1" smtClean="0"/>
              <a:t>estonian</a:t>
            </a:r>
            <a:r>
              <a:rPr lang="en-US" dirty="0" smtClean="0"/>
              <a:t> and speaks </a:t>
            </a:r>
            <a:r>
              <a:rPr lang="en-US" dirty="0" err="1" smtClean="0"/>
              <a:t>estonian</a:t>
            </a:r>
            <a:r>
              <a:rPr lang="en-US" dirty="0" smtClean="0"/>
              <a:t> language.</a:t>
            </a:r>
          </a:p>
          <a:p>
            <a:r>
              <a:rPr lang="en-US" dirty="0" smtClean="0"/>
              <a:t>She lives in a old house in quiet part of city for private houses.</a:t>
            </a:r>
            <a:endParaRPr lang="en-US" dirty="0"/>
          </a:p>
        </p:txBody>
      </p:sp>
      <p:pic>
        <p:nvPicPr>
          <p:cNvPr id="4" name="Picture 3" descr="Moving-animated-picture-of-home-with-smoking-chimne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97" y="3301384"/>
            <a:ext cx="5219700" cy="3345523"/>
          </a:xfrm>
          <a:prstGeom prst="rect">
            <a:avLst/>
          </a:prstGeom>
        </p:spPr>
      </p:pic>
      <p:pic>
        <p:nvPicPr>
          <p:cNvPr id="5" name="Picture 4" descr="Graphics Wallpapers Flag of Estonia Estonian flag graphics (4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79" y="4089329"/>
            <a:ext cx="1926032" cy="192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5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she likes, </a:t>
            </a:r>
            <a:r>
              <a:rPr lang="en-US" dirty="0" smtClean="0"/>
              <a:t>dislikes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likes sport activities: running, swimming.</a:t>
            </a:r>
          </a:p>
          <a:p>
            <a:r>
              <a:rPr lang="en-US" dirty="0" smtClean="0"/>
              <a:t>She does not like to eat in kindergarten.</a:t>
            </a:r>
          </a:p>
          <a:p>
            <a:r>
              <a:rPr lang="en-US" dirty="0" smtClean="0"/>
              <a:t>She usually eats in kindergarten only: bread, rice and drinks water.</a:t>
            </a:r>
            <a:endParaRPr lang="en-US" dirty="0"/>
          </a:p>
        </p:txBody>
      </p:sp>
      <p:pic>
        <p:nvPicPr>
          <p:cNvPr id="4" name="Picture 3" descr="9T4anRr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3" y="3912192"/>
            <a:ext cx="4003868" cy="27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she likes and dislikes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eats only pancakes, dumplings, rice, </a:t>
            </a:r>
            <a:r>
              <a:rPr lang="en-US" dirty="0" err="1" smtClean="0"/>
              <a:t>ryebread</a:t>
            </a:r>
            <a:r>
              <a:rPr lang="en-US" dirty="0" smtClean="0"/>
              <a:t>, white bread, </a:t>
            </a:r>
            <a:r>
              <a:rPr lang="en-US" dirty="0" err="1" smtClean="0"/>
              <a:t>fishfingers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other foods </a:t>
            </a:r>
            <a:r>
              <a:rPr lang="en-US" dirty="0" err="1" smtClean="0"/>
              <a:t>Loviise</a:t>
            </a:r>
            <a:r>
              <a:rPr lang="en-US" dirty="0" smtClean="0"/>
              <a:t> refuses to try.</a:t>
            </a:r>
            <a:endParaRPr lang="en-US" dirty="0"/>
          </a:p>
        </p:txBody>
      </p:sp>
      <p:pic>
        <p:nvPicPr>
          <p:cNvPr id="4" name="Picture 3" descr="tumblr_m029ec35OV1qewb27o1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51" y="3372324"/>
            <a:ext cx="4914360" cy="29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2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is afraid that somebody forces her to eat.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uge.0.7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74" y="2397384"/>
            <a:ext cx="57150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3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peculiarity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is very active and athletic.</a:t>
            </a:r>
          </a:p>
          <a:p>
            <a:r>
              <a:rPr lang="en-US" dirty="0" smtClean="0"/>
              <a:t>She is very thin and has very light skin.</a:t>
            </a:r>
            <a:endParaRPr lang="en-US" dirty="0"/>
          </a:p>
        </p:txBody>
      </p:sp>
      <p:pic>
        <p:nvPicPr>
          <p:cNvPr id="4" name="Picture 3" descr="b76ad33651477615b7fb17288fee85fe_calverley-parkside-primary-clipart-animated-children-running-around-in-class_1217-6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2" y="2920194"/>
            <a:ext cx="6122946" cy="341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8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Recently something serious happened with </a:t>
            </a:r>
            <a:r>
              <a:rPr lang="en-US" dirty="0" err="1" smtClean="0"/>
              <a:t>Loviise</a:t>
            </a:r>
            <a:r>
              <a:rPr lang="en-US" dirty="0" smtClean="0"/>
              <a:t> in the swimming pool. She had not eaten almost anything for a whole day and when she went swimming in the pool she felt very bad: she was dizzy and weak.</a:t>
            </a:r>
          </a:p>
          <a:p>
            <a:r>
              <a:rPr lang="en-US" dirty="0" smtClean="0"/>
              <a:t>Grandmother is now very worried about her </a:t>
            </a:r>
            <a:r>
              <a:rPr lang="en-US" dirty="0" smtClean="0"/>
              <a:t>health. </a:t>
            </a:r>
            <a:r>
              <a:rPr lang="en-US" dirty="0" smtClean="0"/>
              <a:t>They are visiting psychologist.</a:t>
            </a:r>
          </a:p>
          <a:p>
            <a:r>
              <a:rPr lang="en-US" dirty="0" err="1" smtClean="0"/>
              <a:t>Loviise</a:t>
            </a:r>
            <a:r>
              <a:rPr lang="en-US" dirty="0" smtClean="0"/>
              <a:t> now has a lunch box with her every day in kindergarten.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60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240</Words>
  <Application>Microsoft Macintosh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Persona Doll number 4</vt:lpstr>
      <vt:lpstr>Hello, my name is Loviise</vt:lpstr>
      <vt:lpstr>Family</vt:lpstr>
      <vt:lpstr>Where she lives</vt:lpstr>
      <vt:lpstr>What she likes, dislikes</vt:lpstr>
      <vt:lpstr>Food she likes and dislikes</vt:lpstr>
      <vt:lpstr>Fears</vt:lpstr>
      <vt:lpstr>Physical peculiarity</vt:lpstr>
      <vt:lpstr>Recent history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Values education</dc:title>
  <dc:creator>Marilyn Palla</dc:creator>
  <cp:lastModifiedBy>Marilyn Palla</cp:lastModifiedBy>
  <cp:revision>49</cp:revision>
  <dcterms:created xsi:type="dcterms:W3CDTF">2016-04-24T13:25:50Z</dcterms:created>
  <dcterms:modified xsi:type="dcterms:W3CDTF">2017-03-10T11:31:25Z</dcterms:modified>
</cp:coreProperties>
</file>