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AE6455-2F1A-44B4-9D9B-82C5D55D6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904" y="3156746"/>
            <a:ext cx="8825658" cy="2677648"/>
          </a:xfrm>
        </p:spPr>
        <p:txBody>
          <a:bodyPr/>
          <a:lstStyle/>
          <a:p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CA98762-C3AD-406E-8560-45A798BDE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129" t="-15875" r="1"/>
          <a:stretch/>
        </p:blipFill>
        <p:spPr>
          <a:xfrm>
            <a:off x="5385733" y="635465"/>
            <a:ext cx="4963486" cy="372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52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5359B9-781E-4AB2-A1C9-C7D759B5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THE BEST EXAMPLE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5A4DE0-8D26-4DBA-8ACD-71F3A9E9A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Children are constantly watching our </a:t>
            </a:r>
            <a:r>
              <a:rPr lang="en-US" dirty="0" err="1"/>
              <a:t>behaviour</a:t>
            </a:r>
            <a:r>
              <a:rPr lang="en-US" dirty="0"/>
              <a:t>, thanks to their observations, they draw conclusions and know, how to behave in </a:t>
            </a:r>
            <a:r>
              <a:rPr lang="en-US" dirty="0" err="1"/>
              <a:t>similiar</a:t>
            </a:r>
            <a:r>
              <a:rPr lang="en-US" dirty="0"/>
              <a:t> situations.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Children imitate </a:t>
            </a:r>
            <a:r>
              <a:rPr lang="en-US" dirty="0" err="1"/>
              <a:t>behaviour</a:t>
            </a:r>
            <a:r>
              <a:rPr lang="en-US" dirty="0"/>
              <a:t> of significant person.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 our </a:t>
            </a:r>
            <a:r>
              <a:rPr lang="en-US" dirty="0" err="1"/>
              <a:t>behaviour</a:t>
            </a:r>
            <a:r>
              <a:rPr lang="en-US" dirty="0"/>
              <a:t> towards children, we are tolerant, we accept and respect their needs and ideas, we are listening to them.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We encourage parents to follow our example – our efforts should be consistent.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82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9BF7E8-5D93-463A-A87D-63F4ABEB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WE TALK AND EXPLAIN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0BD0C6-DA55-4812-9F59-66A23245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2273417"/>
            <a:ext cx="11291582" cy="4253217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We talk with </a:t>
            </a:r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differences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.</a:t>
            </a: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We </a:t>
            </a:r>
            <a:r>
              <a:rPr lang="pl-PL" dirty="0" err="1"/>
              <a:t>watch</a:t>
            </a:r>
            <a:r>
              <a:rPr lang="pl-PL" dirty="0"/>
              <a:t> </a:t>
            </a:r>
            <a:r>
              <a:rPr lang="pl-PL" dirty="0" err="1"/>
              <a:t>educational</a:t>
            </a:r>
            <a:r>
              <a:rPr lang="pl-PL" dirty="0"/>
              <a:t> </a:t>
            </a:r>
            <a:r>
              <a:rPr lang="pl-PL" dirty="0" err="1"/>
              <a:t>movies</a:t>
            </a:r>
            <a:r>
              <a:rPr lang="pl-PL" dirty="0"/>
              <a:t> and </a:t>
            </a:r>
            <a:r>
              <a:rPr lang="pl-PL" dirty="0" err="1"/>
              <a:t>read</a:t>
            </a:r>
            <a:r>
              <a:rPr lang="pl-PL" dirty="0"/>
              <a:t> </a:t>
            </a:r>
            <a:r>
              <a:rPr lang="pl-PL" dirty="0" err="1"/>
              <a:t>stories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differences</a:t>
            </a:r>
            <a:r>
              <a:rPr lang="pl-PL" dirty="0"/>
              <a:t>.</a:t>
            </a: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We </a:t>
            </a:r>
            <a:r>
              <a:rPr lang="pl-PL" dirty="0" err="1"/>
              <a:t>explain</a:t>
            </a:r>
            <a:r>
              <a:rPr lang="pl-PL" dirty="0"/>
              <a:t> </a:t>
            </a:r>
            <a:r>
              <a:rPr lang="pl-PL" dirty="0" err="1"/>
              <a:t>differences</a:t>
            </a:r>
            <a:r>
              <a:rPr lang="pl-PL" dirty="0"/>
              <a:t>, </a:t>
            </a:r>
            <a:r>
              <a:rPr lang="pl-PL" dirty="0" err="1"/>
              <a:t>emphasising</a:t>
            </a:r>
            <a:r>
              <a:rPr lang="pl-PL" dirty="0"/>
              <a:t> </a:t>
            </a:r>
            <a:r>
              <a:rPr lang="pl-PL" dirty="0" err="1"/>
              <a:t>respect</a:t>
            </a:r>
            <a:r>
              <a:rPr lang="pl-PL" dirty="0"/>
              <a:t> to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needs</a:t>
            </a:r>
            <a:r>
              <a:rPr lang="pl-PL" dirty="0"/>
              <a:t>.</a:t>
            </a: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We </a:t>
            </a:r>
            <a:r>
              <a:rPr lang="pl-PL" dirty="0" err="1"/>
              <a:t>teach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„</a:t>
            </a:r>
            <a:r>
              <a:rPr lang="pl-PL" dirty="0" err="1"/>
              <a:t>Different</a:t>
            </a:r>
            <a:r>
              <a:rPr lang="pl-PL" dirty="0"/>
              <a:t>” </a:t>
            </a:r>
            <a:r>
              <a:rPr lang="pl-PL" dirty="0" err="1"/>
              <a:t>doesn’t</a:t>
            </a:r>
            <a:r>
              <a:rPr lang="pl-PL" dirty="0"/>
              <a:t> </a:t>
            </a:r>
            <a:r>
              <a:rPr lang="pl-PL" dirty="0" err="1"/>
              <a:t>mean</a:t>
            </a:r>
            <a:r>
              <a:rPr lang="pl-PL" dirty="0"/>
              <a:t> „</a:t>
            </a:r>
            <a:r>
              <a:rPr lang="pl-PL" dirty="0" err="1"/>
              <a:t>Worse</a:t>
            </a:r>
            <a:r>
              <a:rPr lang="pl-PL" dirty="0"/>
              <a:t>”.</a:t>
            </a: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In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explanations</a:t>
            </a:r>
            <a:r>
              <a:rPr lang="pl-PL" dirty="0"/>
              <a:t>, we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everyday</a:t>
            </a:r>
            <a:r>
              <a:rPr lang="pl-PL" dirty="0"/>
              <a:t> </a:t>
            </a:r>
            <a:r>
              <a:rPr lang="pl-PL" dirty="0" err="1"/>
              <a:t>situations</a:t>
            </a:r>
            <a:r>
              <a:rPr lang="pl-PL" dirty="0"/>
              <a:t>, </a:t>
            </a:r>
            <a:r>
              <a:rPr lang="pl-PL" dirty="0" err="1"/>
              <a:t>concerning</a:t>
            </a:r>
            <a:r>
              <a:rPr lang="pl-PL" dirty="0"/>
              <a:t> </a:t>
            </a:r>
            <a:r>
              <a:rPr lang="pl-PL" dirty="0" err="1"/>
              <a:t>issue</a:t>
            </a:r>
            <a:r>
              <a:rPr lang="pl-PL" dirty="0"/>
              <a:t> of </a:t>
            </a:r>
            <a:r>
              <a:rPr lang="pl-PL" dirty="0" err="1"/>
              <a:t>differences</a:t>
            </a:r>
            <a:r>
              <a:rPr lang="pl-PL" dirty="0"/>
              <a:t>.</a:t>
            </a: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We </a:t>
            </a:r>
            <a:r>
              <a:rPr lang="pl-PL" dirty="0" err="1"/>
              <a:t>encourage</a:t>
            </a:r>
            <a:r>
              <a:rPr lang="pl-PL" dirty="0"/>
              <a:t> </a:t>
            </a:r>
            <a:r>
              <a:rPr lang="pl-PL" dirty="0" err="1"/>
              <a:t>curiosity</a:t>
            </a:r>
            <a:r>
              <a:rPr lang="pl-PL" dirty="0"/>
              <a:t> of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, we </a:t>
            </a:r>
            <a:r>
              <a:rPr lang="pl-PL" dirty="0" err="1"/>
              <a:t>invite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to </a:t>
            </a:r>
            <a:r>
              <a:rPr lang="pl-PL" dirty="0" err="1"/>
              <a:t>explore</a:t>
            </a:r>
            <a:r>
              <a:rPr lang="pl-PL" dirty="0"/>
              <a:t> the </a:t>
            </a:r>
            <a:r>
              <a:rPr lang="pl-PL" dirty="0" err="1"/>
              <a:t>world</a:t>
            </a:r>
            <a:r>
              <a:rPr lang="pl-PL" dirty="0"/>
              <a:t>.</a:t>
            </a: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pl-PL" dirty="0" err="1"/>
              <a:t>Working</a:t>
            </a:r>
            <a:r>
              <a:rPr lang="pl-PL" dirty="0"/>
              <a:t> with </a:t>
            </a:r>
            <a:r>
              <a:rPr lang="pl-PL" dirty="0" err="1"/>
              <a:t>children</a:t>
            </a:r>
            <a:r>
              <a:rPr lang="pl-PL" dirty="0"/>
              <a:t> on </a:t>
            </a:r>
            <a:r>
              <a:rPr lang="pl-PL" dirty="0" err="1"/>
              <a:t>topics</a:t>
            </a:r>
            <a:r>
              <a:rPr lang="pl-PL" dirty="0"/>
              <a:t> </a:t>
            </a:r>
            <a:r>
              <a:rPr lang="pl-PL" dirty="0" err="1"/>
              <a:t>related</a:t>
            </a:r>
            <a:r>
              <a:rPr lang="pl-PL" dirty="0"/>
              <a:t> to </a:t>
            </a:r>
            <a:r>
              <a:rPr lang="pl-PL" dirty="0" err="1"/>
              <a:t>cultural</a:t>
            </a:r>
            <a:r>
              <a:rPr lang="pl-PL" dirty="0"/>
              <a:t> </a:t>
            </a:r>
            <a:r>
              <a:rPr lang="pl-PL" dirty="0" err="1"/>
              <a:t>differences</a:t>
            </a:r>
            <a:r>
              <a:rPr lang="pl-PL" dirty="0"/>
              <a:t>, we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showing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the </a:t>
            </a:r>
            <a:r>
              <a:rPr lang="pl-PL" dirty="0" err="1"/>
              <a:t>beauty</a:t>
            </a:r>
            <a:r>
              <a:rPr lang="pl-PL" dirty="0"/>
              <a:t> and </a:t>
            </a:r>
            <a:r>
              <a:rPr lang="pl-PL" dirty="0" err="1"/>
              <a:t>variety</a:t>
            </a:r>
            <a:r>
              <a:rPr lang="pl-PL" dirty="0"/>
              <a:t> of the </a:t>
            </a:r>
            <a:r>
              <a:rPr lang="pl-PL" dirty="0" err="1"/>
              <a:t>world</a:t>
            </a:r>
            <a:endParaRPr lang="pl-PL" dirty="0"/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pl-PL" dirty="0"/>
              <a:t>We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engaging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 in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activities</a:t>
            </a:r>
            <a:r>
              <a:rPr lang="pl-PL" dirty="0"/>
              <a:t>, </a:t>
            </a:r>
            <a:r>
              <a:rPr lang="pl-PL" dirty="0" err="1"/>
              <a:t>inviting</a:t>
            </a:r>
            <a:r>
              <a:rPr lang="pl-PL" dirty="0"/>
              <a:t> </a:t>
            </a:r>
            <a:r>
              <a:rPr lang="pl-PL" dirty="0" err="1"/>
              <a:t>students</a:t>
            </a:r>
            <a:r>
              <a:rPr lang="pl-PL" dirty="0"/>
              <a:t> from </a:t>
            </a:r>
            <a:r>
              <a:rPr lang="pl-PL" dirty="0" err="1"/>
              <a:t>foreign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, </a:t>
            </a:r>
            <a:r>
              <a:rPr lang="pl-PL" dirty="0" err="1"/>
              <a:t>realizing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„</a:t>
            </a:r>
            <a:r>
              <a:rPr lang="pl-PL" dirty="0" err="1"/>
              <a:t>Every</a:t>
            </a:r>
            <a:r>
              <a:rPr lang="pl-PL" dirty="0"/>
              <a:t> </a:t>
            </a:r>
            <a:r>
              <a:rPr lang="pl-PL" dirty="0" err="1"/>
              <a:t>child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special</a:t>
            </a:r>
            <a:r>
              <a:rPr lang="pl-PL" dirty="0"/>
              <a:t>” - 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gain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 and </a:t>
            </a:r>
            <a:r>
              <a:rPr lang="pl-PL" dirty="0" err="1"/>
              <a:t>experience</a:t>
            </a:r>
            <a:r>
              <a:rPr lang="pl-PL" dirty="0"/>
              <a:t> </a:t>
            </a:r>
            <a:r>
              <a:rPr lang="pl-PL" dirty="0" err="1"/>
              <a:t>associating</a:t>
            </a:r>
            <a:r>
              <a:rPr lang="pl-PL" dirty="0"/>
              <a:t> with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people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46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0CD499-1262-4941-AA1E-DF45B15C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REACT TO LACK OF TOLERANCE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7A9D93-B5D9-430D-91E0-C5EC913A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582954" cy="341630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We </a:t>
            </a:r>
            <a:r>
              <a:rPr lang="pl-PL" dirty="0" err="1"/>
              <a:t>react</a:t>
            </a:r>
            <a:r>
              <a:rPr lang="pl-PL" dirty="0"/>
              <a:t> to </a:t>
            </a:r>
            <a:r>
              <a:rPr lang="pl-PL" dirty="0" err="1"/>
              <a:t>manifestations</a:t>
            </a:r>
            <a:r>
              <a:rPr lang="pl-PL" dirty="0"/>
              <a:t> of </a:t>
            </a:r>
            <a:r>
              <a:rPr lang="pl-PL" dirty="0" err="1"/>
              <a:t>lack</a:t>
            </a:r>
            <a:r>
              <a:rPr lang="pl-PL" dirty="0"/>
              <a:t> of </a:t>
            </a:r>
            <a:r>
              <a:rPr lang="pl-PL" dirty="0" err="1"/>
              <a:t>tolerance</a:t>
            </a:r>
            <a:r>
              <a:rPr lang="pl-PL" dirty="0"/>
              <a:t> and we </a:t>
            </a:r>
            <a:r>
              <a:rPr lang="pl-PL" dirty="0" err="1"/>
              <a:t>strongly</a:t>
            </a:r>
            <a:r>
              <a:rPr lang="pl-PL" dirty="0"/>
              <a:t> </a:t>
            </a:r>
            <a:r>
              <a:rPr lang="pl-PL" dirty="0" err="1"/>
              <a:t>oppose</a:t>
            </a:r>
            <a:r>
              <a:rPr lang="pl-PL" dirty="0"/>
              <a:t> </a:t>
            </a:r>
            <a:r>
              <a:rPr lang="pl-PL" dirty="0" err="1"/>
              <a:t>them</a:t>
            </a:r>
            <a:endParaRPr lang="pl-PL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We </a:t>
            </a:r>
            <a:r>
              <a:rPr lang="pl-PL" dirty="0" err="1"/>
              <a:t>explain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,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intolerant</a:t>
            </a:r>
            <a:r>
              <a:rPr lang="pl-PL" dirty="0"/>
              <a:t> </a:t>
            </a:r>
            <a:r>
              <a:rPr lang="pl-PL" dirty="0" err="1"/>
              <a:t>behaviours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wrong</a:t>
            </a:r>
            <a:endParaRPr lang="pl-PL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We </a:t>
            </a:r>
            <a:r>
              <a:rPr lang="pl-PL" dirty="0" err="1"/>
              <a:t>encourage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 to express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opinions</a:t>
            </a:r>
            <a:r>
              <a:rPr lang="pl-PL" dirty="0"/>
              <a:t>, we </a:t>
            </a:r>
            <a:r>
              <a:rPr lang="pl-PL" dirty="0" err="1"/>
              <a:t>ask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„</a:t>
            </a:r>
            <a:r>
              <a:rPr lang="pl-PL" dirty="0" err="1"/>
              <a:t>Why</a:t>
            </a:r>
            <a:r>
              <a:rPr lang="pl-PL" dirty="0"/>
              <a:t> 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think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friend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stupid</a:t>
            </a:r>
            <a:r>
              <a:rPr lang="pl-PL" dirty="0"/>
              <a:t>?”, „</a:t>
            </a:r>
            <a:r>
              <a:rPr lang="pl-PL" dirty="0" err="1"/>
              <a:t>Why</a:t>
            </a:r>
            <a:r>
              <a:rPr lang="pl-PL" dirty="0"/>
              <a:t>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give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hand</a:t>
            </a:r>
            <a:r>
              <a:rPr lang="pl-PL" dirty="0"/>
              <a:t> to </a:t>
            </a:r>
            <a:r>
              <a:rPr lang="pl-PL" dirty="0" err="1"/>
              <a:t>him</a:t>
            </a:r>
            <a:r>
              <a:rPr lang="pl-PL" dirty="0"/>
              <a:t>?”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Lack of </a:t>
            </a:r>
            <a:r>
              <a:rPr lang="pl-PL" dirty="0" err="1"/>
              <a:t>reaction</a:t>
            </a:r>
            <a:r>
              <a:rPr lang="pl-PL" dirty="0"/>
              <a:t> of </a:t>
            </a:r>
            <a:r>
              <a:rPr lang="pl-PL" dirty="0" err="1"/>
              <a:t>teachers</a:t>
            </a:r>
            <a:r>
              <a:rPr lang="pl-PL" dirty="0"/>
              <a:t> and </a:t>
            </a:r>
            <a:r>
              <a:rPr lang="pl-PL" dirty="0" err="1"/>
              <a:t>parents</a:t>
            </a:r>
            <a:r>
              <a:rPr lang="pl-PL" dirty="0"/>
              <a:t> to </a:t>
            </a:r>
            <a:r>
              <a:rPr lang="pl-PL" dirty="0" err="1"/>
              <a:t>intolerant</a:t>
            </a:r>
            <a:r>
              <a:rPr lang="pl-PL" dirty="0"/>
              <a:t> </a:t>
            </a:r>
            <a:r>
              <a:rPr lang="pl-PL" dirty="0" err="1"/>
              <a:t>behaviour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concession</a:t>
            </a:r>
            <a:r>
              <a:rPr lang="pl-PL" dirty="0"/>
              <a:t> to </a:t>
            </a:r>
            <a:r>
              <a:rPr lang="pl-PL" dirty="0" err="1"/>
              <a:t>such</a:t>
            </a:r>
            <a:r>
              <a:rPr lang="pl-PL" dirty="0"/>
              <a:t> </a:t>
            </a:r>
            <a:r>
              <a:rPr lang="pl-PL" dirty="0" err="1"/>
              <a:t>behaviour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249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3629C-037E-4BB9-8937-DB1A0CB0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17" y="713065"/>
            <a:ext cx="8761413" cy="1577130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HELP TO DENOMINATE AND WE PAY ATTENTION TO WORDS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85BF07-E7FC-4B76-9AEC-26278E91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We </a:t>
            </a:r>
            <a:r>
              <a:rPr lang="pl-PL" dirty="0" err="1"/>
              <a:t>teach</a:t>
            </a:r>
            <a:r>
              <a:rPr lang="pl-PL" dirty="0"/>
              <a:t>,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name</a:t>
            </a:r>
            <a:r>
              <a:rPr lang="pl-PL" dirty="0"/>
              <a:t> „</a:t>
            </a:r>
            <a:r>
              <a:rPr lang="pl-PL" dirty="0" err="1"/>
              <a:t>Different</a:t>
            </a:r>
            <a:r>
              <a:rPr lang="pl-PL" dirty="0"/>
              <a:t>” with </a:t>
            </a:r>
            <a:r>
              <a:rPr lang="pl-PL" dirty="0" err="1"/>
              <a:t>neutral</a:t>
            </a:r>
            <a:r>
              <a:rPr lang="pl-PL" dirty="0"/>
              <a:t>, non- </a:t>
            </a:r>
            <a:r>
              <a:rPr lang="pl-PL" dirty="0" err="1"/>
              <a:t>evaluative</a:t>
            </a:r>
            <a:r>
              <a:rPr lang="pl-PL" dirty="0"/>
              <a:t> </a:t>
            </a:r>
            <a:r>
              <a:rPr lang="pl-PL" dirty="0" err="1"/>
              <a:t>words</a:t>
            </a:r>
            <a:r>
              <a:rPr lang="pl-PL" dirty="0"/>
              <a:t>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We talk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,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traditions</a:t>
            </a:r>
            <a:r>
              <a:rPr lang="pl-PL" dirty="0"/>
              <a:t> and </a:t>
            </a:r>
            <a:r>
              <a:rPr lang="pl-PL" dirty="0" err="1"/>
              <a:t>cultures</a:t>
            </a:r>
            <a:endParaRPr lang="pl-PL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We show (on </a:t>
            </a:r>
            <a:r>
              <a:rPr lang="pl-PL" dirty="0" err="1"/>
              <a:t>examples</a:t>
            </a:r>
            <a:r>
              <a:rPr lang="pl-PL" dirty="0"/>
              <a:t> of </a:t>
            </a:r>
            <a:r>
              <a:rPr lang="pl-PL" dirty="0" err="1"/>
              <a:t>movies</a:t>
            </a:r>
            <a:r>
              <a:rPr lang="pl-PL" dirty="0"/>
              <a:t>, </a:t>
            </a:r>
            <a:r>
              <a:rPr lang="pl-PL" dirty="0" err="1"/>
              <a:t>books</a:t>
            </a:r>
            <a:r>
              <a:rPr lang="pl-PL" dirty="0"/>
              <a:t> etc.) </a:t>
            </a:r>
            <a:r>
              <a:rPr lang="pl-PL" dirty="0" err="1"/>
              <a:t>divrsity</a:t>
            </a:r>
            <a:r>
              <a:rPr lang="pl-PL" dirty="0"/>
              <a:t> of </a:t>
            </a:r>
            <a:r>
              <a:rPr lang="pl-PL" dirty="0" err="1"/>
              <a:t>languages</a:t>
            </a:r>
            <a:r>
              <a:rPr lang="pl-PL" dirty="0"/>
              <a:t>, </a:t>
            </a:r>
            <a:r>
              <a:rPr lang="pl-PL" dirty="0" err="1"/>
              <a:t>religions</a:t>
            </a:r>
            <a:r>
              <a:rPr lang="pl-PL" dirty="0"/>
              <a:t>, </a:t>
            </a:r>
            <a:r>
              <a:rPr lang="pl-PL" dirty="0" err="1"/>
              <a:t>clothes</a:t>
            </a:r>
            <a:r>
              <a:rPr lang="pl-PL" dirty="0"/>
              <a:t> and </a:t>
            </a:r>
            <a:r>
              <a:rPr lang="pl-PL" dirty="0" err="1"/>
              <a:t>culinary</a:t>
            </a:r>
            <a:r>
              <a:rPr lang="pl-PL" dirty="0"/>
              <a:t> </a:t>
            </a:r>
            <a:r>
              <a:rPr lang="pl-PL" dirty="0" err="1"/>
              <a:t>traditions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12F249-2646-41E2-A091-383EED180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093" y="4311650"/>
            <a:ext cx="5676628" cy="238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45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590F6A-83C6-4047-8B4D-05478F4D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83" y="729842"/>
            <a:ext cx="8761413" cy="1551963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PROVIDE CONTACT WITH DIFFERENT PEOPLE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C93BFA-95BD-437E-BB8B-6B9970F22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34" y="2209218"/>
            <a:ext cx="11369809" cy="341630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We </a:t>
            </a:r>
            <a:r>
              <a:rPr lang="pl-PL" dirty="0" err="1"/>
              <a:t>cooperate</a:t>
            </a:r>
            <a:r>
              <a:rPr lang="pl-PL" dirty="0"/>
              <a:t> with </a:t>
            </a:r>
            <a:r>
              <a:rPr lang="pl-PL" dirty="0" err="1"/>
              <a:t>institutions</a:t>
            </a:r>
            <a:r>
              <a:rPr lang="pl-PL" dirty="0"/>
              <a:t> </a:t>
            </a:r>
            <a:r>
              <a:rPr lang="pl-PL" dirty="0" err="1"/>
              <a:t>working</a:t>
            </a:r>
            <a:r>
              <a:rPr lang="pl-PL" dirty="0"/>
              <a:t> with </a:t>
            </a:r>
            <a:r>
              <a:rPr lang="pl-PL" dirty="0" err="1"/>
              <a:t>people</a:t>
            </a:r>
            <a:r>
              <a:rPr lang="pl-PL" dirty="0"/>
              <a:t> with </a:t>
            </a:r>
            <a:r>
              <a:rPr lang="pl-PL" dirty="0" err="1"/>
              <a:t>disabilities</a:t>
            </a:r>
            <a:r>
              <a:rPr lang="pl-PL" dirty="0"/>
              <a:t> and </a:t>
            </a:r>
            <a:r>
              <a:rPr lang="pl-PL" dirty="0" err="1"/>
              <a:t>seniors</a:t>
            </a:r>
            <a:r>
              <a:rPr lang="pl-PL" dirty="0"/>
              <a:t>: </a:t>
            </a:r>
            <a:r>
              <a:rPr lang="pl-PL" dirty="0" err="1"/>
              <a:t>senior’s</a:t>
            </a:r>
            <a:r>
              <a:rPr lang="pl-PL" dirty="0"/>
              <a:t> club, </a:t>
            </a:r>
            <a:r>
              <a:rPr lang="pl-PL" dirty="0" err="1"/>
              <a:t>nursing</a:t>
            </a:r>
            <a:r>
              <a:rPr lang="pl-PL" dirty="0"/>
              <a:t> </a:t>
            </a:r>
            <a:r>
              <a:rPr lang="pl-PL" dirty="0" err="1"/>
              <a:t>home</a:t>
            </a:r>
            <a:r>
              <a:rPr lang="pl-PL" dirty="0"/>
              <a:t>, </a:t>
            </a:r>
            <a:r>
              <a:rPr lang="pl-PL" dirty="0" err="1"/>
              <a:t>integrational</a:t>
            </a:r>
            <a:r>
              <a:rPr lang="pl-PL" dirty="0"/>
              <a:t> </a:t>
            </a:r>
            <a:r>
              <a:rPr lang="pl-PL" dirty="0" err="1"/>
              <a:t>school</a:t>
            </a:r>
            <a:r>
              <a:rPr lang="pl-PL" dirty="0"/>
              <a:t> and </a:t>
            </a:r>
            <a:r>
              <a:rPr lang="pl-PL" dirty="0" err="1"/>
              <a:t>kindergarten</a:t>
            </a:r>
            <a:r>
              <a:rPr lang="pl-PL" dirty="0"/>
              <a:t>, occupational </a:t>
            </a:r>
            <a:r>
              <a:rPr lang="pl-PL" dirty="0" err="1"/>
              <a:t>therapy</a:t>
            </a:r>
            <a:r>
              <a:rPr lang="pl-PL" dirty="0"/>
              <a:t> </a:t>
            </a:r>
            <a:r>
              <a:rPr lang="pl-PL" dirty="0" err="1"/>
              <a:t>workshops</a:t>
            </a:r>
            <a:r>
              <a:rPr lang="pl-PL" dirty="0"/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We </a:t>
            </a:r>
            <a:r>
              <a:rPr lang="pl-PL" dirty="0" err="1"/>
              <a:t>organize</a:t>
            </a:r>
            <a:r>
              <a:rPr lang="pl-PL" dirty="0"/>
              <a:t> </a:t>
            </a:r>
            <a:r>
              <a:rPr lang="pl-PL" dirty="0" err="1"/>
              <a:t>meetings</a:t>
            </a:r>
            <a:r>
              <a:rPr lang="pl-PL" dirty="0"/>
              <a:t> with </a:t>
            </a:r>
            <a:r>
              <a:rPr lang="pl-PL" dirty="0" err="1"/>
              <a:t>seniors</a:t>
            </a:r>
            <a:r>
              <a:rPr lang="pl-PL" dirty="0"/>
              <a:t> and </a:t>
            </a:r>
            <a:r>
              <a:rPr lang="pl-PL" dirty="0" err="1"/>
              <a:t>people</a:t>
            </a:r>
            <a:r>
              <a:rPr lang="pl-PL" dirty="0"/>
              <a:t> with </a:t>
            </a:r>
            <a:r>
              <a:rPr lang="pl-PL" dirty="0" err="1"/>
              <a:t>disabilities</a:t>
            </a:r>
            <a:r>
              <a:rPr lang="pl-PL" dirty="0"/>
              <a:t>: </a:t>
            </a:r>
            <a:r>
              <a:rPr lang="pl-PL" dirty="0" err="1"/>
              <a:t>together</a:t>
            </a:r>
            <a:r>
              <a:rPr lang="pl-PL" dirty="0"/>
              <a:t> we </a:t>
            </a:r>
            <a:r>
              <a:rPr lang="pl-PL" dirty="0" err="1"/>
              <a:t>can</a:t>
            </a:r>
            <a:r>
              <a:rPr lang="pl-PL" dirty="0"/>
              <a:t> do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things</a:t>
            </a:r>
            <a:r>
              <a:rPr lang="pl-PL" dirty="0"/>
              <a:t>: </a:t>
            </a:r>
            <a:r>
              <a:rPr lang="pl-PL" dirty="0" err="1"/>
              <a:t>play</a:t>
            </a:r>
            <a:r>
              <a:rPr lang="pl-PL" dirty="0"/>
              <a:t>, </a:t>
            </a:r>
            <a:r>
              <a:rPr lang="pl-PL" dirty="0" err="1"/>
              <a:t>bake</a:t>
            </a:r>
            <a:r>
              <a:rPr lang="pl-PL" dirty="0"/>
              <a:t> </a:t>
            </a:r>
            <a:r>
              <a:rPr lang="pl-PL" dirty="0" err="1"/>
              <a:t>cakes</a:t>
            </a:r>
            <a:r>
              <a:rPr lang="pl-PL" dirty="0"/>
              <a:t>, </a:t>
            </a:r>
            <a:r>
              <a:rPr lang="pl-PL" dirty="0" err="1"/>
              <a:t>stick</a:t>
            </a:r>
            <a:r>
              <a:rPr lang="pl-PL" dirty="0"/>
              <a:t> with </a:t>
            </a:r>
            <a:r>
              <a:rPr lang="pl-PL" dirty="0" err="1"/>
              <a:t>clay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EF3C5C-035F-4C5B-83B4-339368A36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101" y="3850897"/>
            <a:ext cx="2849461" cy="286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649919C-8129-4350-910A-1A938442B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451" y="4337809"/>
            <a:ext cx="3741490" cy="214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D28D7D3-8817-4CF6-A9BF-0ED39F029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80" y="4290970"/>
            <a:ext cx="4166532" cy="214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07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E90CFB-C506-41E3-8E24-1D959301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906710"/>
          </a:xfrm>
        </p:spPr>
        <p:txBody>
          <a:bodyPr/>
          <a:lstStyle/>
          <a:p>
            <a:pPr algn="ctr"/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IMPORTANT IS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DD690C-E5F7-44E1-AFCD-6485E7420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closest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6AD6E9-26B7-4BD3-80D4-06130DB38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29" y="3622844"/>
            <a:ext cx="4480230" cy="294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6E78046-DA61-4A65-BA70-56BF3A123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681" y="3622844"/>
            <a:ext cx="4655891" cy="294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738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</TotalTime>
  <Words>403</Words>
  <Application>Microsoft Office PowerPoint</Application>
  <PresentationFormat>Panoramiczny</PresentationFormat>
  <Paragraphs>29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Jon (sala konferencyjna)</vt:lpstr>
      <vt:lpstr>Teaching differences </vt:lpstr>
      <vt:lpstr>WE ARE THE BEST EXAMPLE</vt:lpstr>
      <vt:lpstr>WE TALK AND EXPLAIN</vt:lpstr>
      <vt:lpstr>WE REACT TO LACK OF TOLERANCE</vt:lpstr>
      <vt:lpstr>WE HELP TO DENOMINATE AND WE PAY ATTENTION TO WORDS </vt:lpstr>
      <vt:lpstr>WE PROVIDE CONTACT WITH DIFFERENT PEOPLE </vt:lpstr>
      <vt:lpstr> THE MOST IMPORTANT 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differences</dc:title>
  <dc:creator>Klemens Janicki</dc:creator>
  <cp:lastModifiedBy>Klemens Janicki</cp:lastModifiedBy>
  <cp:revision>6</cp:revision>
  <dcterms:created xsi:type="dcterms:W3CDTF">2018-03-13T18:09:05Z</dcterms:created>
  <dcterms:modified xsi:type="dcterms:W3CDTF">2018-03-13T19:16:29Z</dcterms:modified>
</cp:coreProperties>
</file>