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00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TEACHING DIFFERENCIES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400800" cy="1471626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TALATPAŞA ORTAOKULU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İZMİR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Resim" descr="ERASMUS+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14356"/>
            <a:ext cx="4476750" cy="1019175"/>
          </a:xfrm>
          <a:prstGeom prst="rect">
            <a:avLst/>
          </a:prstGeom>
        </p:spPr>
      </p:pic>
      <p:pic>
        <p:nvPicPr>
          <p:cNvPr id="6" name="5 Resim" descr="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214290"/>
            <a:ext cx="1566940" cy="2216420"/>
          </a:xfrm>
          <a:prstGeom prst="rect">
            <a:avLst/>
          </a:prstGeom>
        </p:spPr>
      </p:pic>
      <p:pic>
        <p:nvPicPr>
          <p:cNvPr id="7" name="6 Resim" descr="tp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5" y="4929198"/>
            <a:ext cx="1785951" cy="15001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INTRODUCE OF DIFFERENCES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OUR STUDENTS ATTENDED TEATHER ACTIVITIES ABOUT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DIFFERENCES.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IMG-20170119-WA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14818"/>
            <a:ext cx="4286248" cy="2411015"/>
          </a:xfrm>
          <a:prstGeom prst="rect">
            <a:avLst/>
          </a:prstGeom>
        </p:spPr>
      </p:pic>
      <p:pic>
        <p:nvPicPr>
          <p:cNvPr id="5" name="4 Resim" descr="IMG-20170119-WA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43182"/>
            <a:ext cx="4286248" cy="2411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939916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WE MADE RAINBOW FOR UNDERSTAND THAT LIFE IS BEAUTIFUL WITH DIFFERENCES…</a:t>
            </a:r>
            <a:endParaRPr lang="tr-T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DSC_9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876"/>
            <a:ext cx="3714776" cy="2857496"/>
          </a:xfrm>
          <a:prstGeom prst="rect">
            <a:avLst/>
          </a:prstGeom>
        </p:spPr>
      </p:pic>
      <p:pic>
        <p:nvPicPr>
          <p:cNvPr id="5" name="4 Resim" descr="DSC_9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714488"/>
            <a:ext cx="4286248" cy="28945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WE ARE LIKE COLOURS, DIFFERENT BUT WE ARE BETTER AND MORE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BEAUTIFUL TOGETHER.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WE TRIED TO GIVE THIS CONSCIOUSNESS.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DSC_99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357562"/>
            <a:ext cx="4276894" cy="3316500"/>
          </a:xfrm>
          <a:prstGeom prst="rect">
            <a:avLst/>
          </a:prstGeom>
        </p:spPr>
      </p:pic>
      <p:pic>
        <p:nvPicPr>
          <p:cNvPr id="5" name="4 Resim" descr="DSC_99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928802"/>
            <a:ext cx="4207686" cy="28493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I’M SPECIAL ACTIVITIES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20151026_10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2673564" cy="3564752"/>
          </a:xfrm>
          <a:prstGeom prst="rect">
            <a:avLst/>
          </a:prstGeom>
        </p:spPr>
      </p:pic>
      <p:pic>
        <p:nvPicPr>
          <p:cNvPr id="5" name="4 Resim" descr="20151026_103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285860"/>
            <a:ext cx="2673564" cy="3564752"/>
          </a:xfrm>
          <a:prstGeom prst="rect">
            <a:avLst/>
          </a:prstGeom>
        </p:spPr>
      </p:pic>
      <p:pic>
        <p:nvPicPr>
          <p:cNvPr id="6" name="5 Resim" descr="20151026_103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071810"/>
            <a:ext cx="2839643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UNDERSTANDING HUMANS WHO ARE SPECIAL NEEDS…BLIND MAN’S BUFF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7279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428998"/>
            <a:ext cx="4572003" cy="3429002"/>
          </a:xfrm>
          <a:prstGeom prst="rect">
            <a:avLst/>
          </a:prstGeom>
        </p:spPr>
      </p:pic>
      <p:pic>
        <p:nvPicPr>
          <p:cNvPr id="5" name="4 Resim" descr="02141920_IMG-20171229-WA0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714488"/>
            <a:ext cx="4064003" cy="30480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CULTURAL DIFFERENCES ACTIVITIES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KÜLTÜREL FARKLILIKLAR ERASMUS+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928802"/>
            <a:ext cx="4071942" cy="4071942"/>
          </a:xfrm>
          <a:prstGeom prst="rect">
            <a:avLst/>
          </a:prstGeom>
        </p:spPr>
      </p:pic>
      <p:pic>
        <p:nvPicPr>
          <p:cNvPr id="5" name="4 Resim" descr="KÜLTÜREL FARKLILIKLAR ERASMUS+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928802"/>
            <a:ext cx="4071942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CULTURAL DIFFERENCES ACTIVITIES</a:t>
            </a:r>
            <a:endParaRPr lang="tr-TR" dirty="0"/>
          </a:p>
        </p:txBody>
      </p:sp>
      <p:pic>
        <p:nvPicPr>
          <p:cNvPr id="4" name="3 İçerik Yer Tutucusu" descr="KÜLTÜREL FARKLILIKLAR ERASMUS+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84" y="1600200"/>
            <a:ext cx="3883788" cy="4543444"/>
          </a:xfrm>
        </p:spPr>
      </p:pic>
      <p:pic>
        <p:nvPicPr>
          <p:cNvPr id="5" name="4 Resim" descr="KÜLTÜREL FARKLILIKLAR ERASMUS+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1612"/>
            <a:ext cx="4350570" cy="45720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67</Words>
  <PresentationFormat>Ekran Gösterisi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TEACHING DIFFERENCIES</vt:lpstr>
      <vt:lpstr>INTRODUCE OF DIFFERENCES</vt:lpstr>
      <vt:lpstr>WE MADE RAINBOW FOR UNDERSTAND THAT LIFE IS BEAUTIFUL WITH DIFFERENCES…</vt:lpstr>
      <vt:lpstr>WE ARE LIKE COLOURS, DIFFERENT BUT WE ARE BETTER AND MORE BEAUTIFUL TOGETHER. WE TRIED TO GIVE THIS CONSCIOUSNESS. </vt:lpstr>
      <vt:lpstr>I’M SPECIAL ACTIVITIES</vt:lpstr>
      <vt:lpstr>UNDERSTANDING HUMANS WHO ARE SPECIAL NEEDS…BLIND MAN’S BUFF</vt:lpstr>
      <vt:lpstr>CULTURAL DIFFERENCES ACTIVITIES</vt:lpstr>
      <vt:lpstr>CULTURAL DIFFERENCES ACTIVITIES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DIFFERENCIES</dc:title>
  <dc:creator>Talatpaşa.Md.Yrd</dc:creator>
  <cp:lastModifiedBy>Talatpaşa.Md.Yrd</cp:lastModifiedBy>
  <cp:revision>10</cp:revision>
  <dcterms:created xsi:type="dcterms:W3CDTF">2018-03-15T11:00:35Z</dcterms:created>
  <dcterms:modified xsi:type="dcterms:W3CDTF">2018-03-15T12:03:57Z</dcterms:modified>
</cp:coreProperties>
</file>