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90" r:id="rId4"/>
    <p:sldId id="293" r:id="rId5"/>
    <p:sldId id="291" r:id="rId6"/>
    <p:sldId id="292" r:id="rId7"/>
    <p:sldId id="283" r:id="rId8"/>
    <p:sldId id="284" r:id="rId9"/>
    <p:sldId id="294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FDF8F1"/>
    <a:srgbClr val="FAEBD2"/>
    <a:srgbClr val="F6DE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8CF0EE-3E07-45BE-8110-DA59A6C514B5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A8D4B-F090-4497-B3F0-F47E13834C26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5E359-DBE7-476A-BD5F-CBB91D5A42F9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3/22/2017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81675" y="381000"/>
            <a:ext cx="3276600" cy="1552575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r>
              <a:rPr lang="it-IT" sz="24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Erasmus+</a:t>
            </a:r>
            <a:r>
              <a:rPr lang="it-IT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it-IT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it-IT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“EVERY CHILD IS SPECIAL”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012160" y="1988840"/>
            <a:ext cx="2895600" cy="936104"/>
          </a:xfrm>
          <a:effectLst>
            <a:outerShdw dist="17961" dir="2700000" algn="ctr" rotWithShape="0">
              <a:schemeClr val="accent1"/>
            </a:outerShdw>
          </a:effectLst>
        </p:spPr>
        <p:txBody>
          <a:bodyPr/>
          <a:lstStyle/>
          <a:p>
            <a:pPr algn="ctr"/>
            <a:r>
              <a:rPr lang="it-IT" sz="22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Activities</a:t>
            </a:r>
            <a:r>
              <a:rPr lang="it-IT" sz="22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it-IT" sz="2200" b="1" dirty="0" err="1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after</a:t>
            </a:r>
            <a:r>
              <a:rPr lang="it-IT" sz="22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Bulgaria</a:t>
            </a:r>
            <a:endParaRPr lang="it-IT" sz="2200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endParaRPr lang="it-IT" sz="2200" b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ctr"/>
            <a:endParaRPr lang="ru-RU" sz="2200" b="1" dirty="0">
              <a:solidFill>
                <a:srgbClr val="FDF8F1"/>
              </a:solidFill>
            </a:endParaRPr>
          </a:p>
        </p:txBody>
      </p:sp>
      <p:pic>
        <p:nvPicPr>
          <p:cNvPr id="4" name="Picture 2" descr="C:\Users\manzo\Desktop\logo_erasm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021288"/>
            <a:ext cx="3116015" cy="623203"/>
          </a:xfrm>
          <a:prstGeom prst="rect">
            <a:avLst/>
          </a:prstGeom>
          <a:noFill/>
        </p:spPr>
      </p:pic>
      <p:pic>
        <p:nvPicPr>
          <p:cNvPr id="5" name="Immagine 4" descr="Suitsupp_A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068960"/>
            <a:ext cx="1992149" cy="2817873"/>
          </a:xfrm>
          <a:prstGeom prst="rect">
            <a:avLst/>
          </a:prstGeom>
        </p:spPr>
      </p:pic>
      <p:pic>
        <p:nvPicPr>
          <p:cNvPr id="14338" name="Picture 2" descr="Risultati immagini per bandiera bulga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643050"/>
            <a:ext cx="4500594" cy="328608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nzo\Desktop\logo_erasm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021288"/>
            <a:ext cx="3116015" cy="62320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00100" y="0"/>
            <a:ext cx="4000528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scontent-mxp1-1.xx.fbcdn.net/v/t1.0-0/p200x200/17098463_1789676528020553_4437433250287916675_n.jpg?oh=ac659cdbfe1ae7427949cf468164ac00&amp;oe=5954C8C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71480"/>
            <a:ext cx="357190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nzo\Desktop\logo_eras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21288"/>
            <a:ext cx="3116015" cy="62320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71480"/>
            <a:ext cx="650085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Picture 2" descr="C:\Users\manzo\Desktop\logo_erasm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949280"/>
            <a:ext cx="3116015" cy="62320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488187"/>
            <a:ext cx="8215370" cy="583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nzo\Desktop\logo_eras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21288"/>
            <a:ext cx="3116015" cy="62320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0278" y="357167"/>
            <a:ext cx="780344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nzo\Desktop\logo_eras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021288"/>
            <a:ext cx="3116015" cy="623203"/>
          </a:xfrm>
          <a:prstGeom prst="rect">
            <a:avLst/>
          </a:prstGeom>
          <a:noFill/>
        </p:spPr>
      </p:pic>
      <p:pic>
        <p:nvPicPr>
          <p:cNvPr id="5" name="Segnaposto contenuto 4" descr="https://scontent-mxp1-1.xx.fbcdn.net/v/t1.0-0/c89.0.200.200/p200x200/16473873_1775411366113736_4952509265864277058_n.jpg?oh=faf86beb4fd5d87bb1adc8946d435e62&amp;oe=59571D0D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4143404" cy="42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https://scontent-mxp1-1.xx.fbcdn.net/v/t1.0-0/c0.51.200.200/p200x200/16473154_1775411386113734_6742703767459178905_n.jpg?oh=f7b57c31ab9b0fbd780a1d1ddef57db7&amp;oe=596FBD5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785794"/>
            <a:ext cx="35004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315200" cy="1008112"/>
          </a:xfrm>
        </p:spPr>
        <p:txBody>
          <a:bodyPr/>
          <a:lstStyle/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manzo\Desktop\logo_eras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949280"/>
            <a:ext cx="3116015" cy="623203"/>
          </a:xfrm>
          <a:prstGeom prst="rect">
            <a:avLst/>
          </a:prstGeom>
          <a:noFill/>
        </p:spPr>
      </p:pic>
      <p:pic>
        <p:nvPicPr>
          <p:cNvPr id="5" name="Segnaposto contenuto 4" descr="https://scontent-mxp1-1.xx.fbcdn.net/v/t1.0-0/c0.33.200.200/p200x200/17103807_1789619634692909_2338413204194662127_n.jpg?oh=6e2aa928e5f284ec372d18ae4e697151&amp;oe=59519C35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48" y="714356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https://scontent-mxp1-1.xx.fbcdn.net/v/t1.0-0/c0.41.200.200/p200x200/16998027_1789619691359570_7103528935613389359_n.jpg?oh=54ca5d3a9d3b2aee70db20b5f8f49eea&amp;oe=5965112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714356"/>
            <a:ext cx="41434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1538" y="1071546"/>
            <a:ext cx="7315200" cy="504056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Great </a:t>
            </a:r>
            <a:r>
              <a:rPr lang="it-IT" dirty="0" err="1" smtClean="0"/>
              <a:t>friendship</a:t>
            </a:r>
            <a:r>
              <a:rPr lang="it-IT" dirty="0" smtClean="0"/>
              <a:t> 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Bulgarian</a:t>
            </a:r>
            <a:r>
              <a:rPr lang="it-IT" dirty="0" smtClean="0"/>
              <a:t> </a:t>
            </a:r>
            <a:r>
              <a:rPr lang="it-IT" dirty="0" err="1" smtClean="0"/>
              <a:t>friends</a:t>
            </a:r>
            <a:endParaRPr lang="it-IT" dirty="0"/>
          </a:p>
        </p:txBody>
      </p:sp>
      <p:pic>
        <p:nvPicPr>
          <p:cNvPr id="4" name="Picture 2" descr="C:\Users\manzo\Desktop\logo_eras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949280"/>
            <a:ext cx="3116015" cy="623203"/>
          </a:xfrm>
          <a:prstGeom prst="rect">
            <a:avLst/>
          </a:prstGeom>
          <a:noFill/>
        </p:spPr>
      </p:pic>
      <p:pic>
        <p:nvPicPr>
          <p:cNvPr id="9217" name="Picture 1" descr="C:\Users\Utente\Desktop\BULGARIA\ERASMUS BULGHERIA\DSC_3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4" name="Picture 2" descr="C:\Users\Utente\Desktop\BULGARIA\ERASMUS BULGHERIA\DSC_3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3"/>
            <a:ext cx="8715436" cy="582455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12</Words>
  <Application>Microsoft Office PowerPoint</Application>
  <PresentationFormat>Presentazione su schermo (4:3)</PresentationFormat>
  <Paragraphs>6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Equinozio</vt:lpstr>
      <vt:lpstr>Erasmus+ “EVERY CHILD IS SPECIAL”</vt:lpstr>
      <vt:lpstr>Diapositiva 2</vt:lpstr>
      <vt:lpstr>Diapositiva 3</vt:lpstr>
      <vt:lpstr>Diapositiva 4</vt:lpstr>
      <vt:lpstr>Diapositiva 5</vt:lpstr>
      <vt:lpstr>Diapositiva 6</vt:lpstr>
      <vt:lpstr>Diapositiva 7</vt:lpstr>
      <vt:lpstr> 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“EVERY CHILD IS SPECIAL</dc:title>
  <dc:creator>manzo</dc:creator>
  <cp:lastModifiedBy>Utente</cp:lastModifiedBy>
  <cp:revision>33</cp:revision>
  <dcterms:created xsi:type="dcterms:W3CDTF">2016-05-06T10:44:10Z</dcterms:created>
  <dcterms:modified xsi:type="dcterms:W3CDTF">2017-03-22T21:42:48Z</dcterms:modified>
</cp:coreProperties>
</file>