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  <p:sldId id="264" r:id="rId15"/>
    <p:sldId id="262" r:id="rId16"/>
    <p:sldId id="260" r:id="rId17"/>
    <p:sldId id="266" r:id="rId18"/>
    <p:sldId id="261" r:id="rId19"/>
    <p:sldId id="2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7B86-E8B2-9445-9704-0F180AFB0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561A-0784-0448-8B3A-628135095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2C9E-C604-7A4C-8B3E-6CFC7D43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72D7-CC1C-A341-935A-E4542D9B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0A36-CB5A-D248-A07D-A1ED8E3D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F5B8-F25C-2248-99CD-328EC686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838B0-46B7-DB49-8C0C-36AAC8B7E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AB91-994C-E947-8B32-3E19CC0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BE7D-6B68-7F4C-91A3-632ABA5A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817C-FA00-1C47-AAC7-63F6C679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BAF43-619A-504C-BD9E-62EDDE5F4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99619-C79A-CB4A-B37C-89B0DB713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495D-9A3F-BF4E-BB32-6A10A38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28BB-8D40-F64F-A658-5628D9C0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C0CE-0755-3E49-9F9F-86317D03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3875-60AB-7E49-BCC2-0653964C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DA35-EAC3-354E-8800-3C0F5249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D643-62F3-F74F-9142-6CF70221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71B2-E550-BF4D-A66F-D0B126C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F9E1-E2B6-4E4C-B239-26193EBB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300D-516D-1249-AFE9-78CC648E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C2B40-B981-0F40-88B7-974FF076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35FC-5606-AE4F-BC11-93FEB770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A8CD-AD05-7144-9AFA-F7C83621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5CF-5E98-A945-B9C3-4B674C49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704-2794-B644-983B-5644CAD2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5A65-07A4-6F44-AD4A-10F72838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B572F-F3D9-7447-89A7-9909C6888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F9B5E-B591-AF4D-AD20-2D425153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B7AD5-6F4F-0B4E-8CAE-C0BC3100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9DECF-72D9-B045-BB86-959CC016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6F9E-6062-3A42-949D-D792F876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F972E-1A35-B745-BC59-65653E17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DB913-D9B0-AA43-8D36-81C0D55C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08814-141B-CD42-95DF-2214F1B9D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62FDC-779B-344D-8C80-DED0E44AC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C95F5-3595-F84C-818E-F7CFB454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AE350-05D3-8744-A902-4B0EDD4B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F3BD9-718C-A046-AC54-B1FE80F6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9C61-9333-B74D-88E9-0C20026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7BEC7-E63D-644E-B538-1F0EB15A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D5393-7EF1-2D46-81B9-1B7BF2C2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D899A-D56D-524F-BE9C-7DA64A50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FA96C-73FF-A346-B358-F7FFDE74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43714-217F-E04A-BD36-6F1E891F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8CCA7-9024-9C4D-8770-5A594B19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0A8A-97D1-3A47-82D0-3ACE2EB7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B52F-3940-9943-9C56-19509E22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4436A-EEA5-0C48-923B-3981780FA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DA51B-A718-4240-8EEE-9FFC60A8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B52E-6DF2-7C4C-B152-BCA85480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D608-A15C-1141-8B71-3C758766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1E92-F749-9744-AC19-B44FAB87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29EDE-9724-774E-85AE-A02A85722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00E5-4368-E848-A8DE-4A528DB2E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271AF-638D-A844-BB74-2FC140C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7D7CE-784C-2E45-994F-B8233D17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CE01A-413F-F142-834B-FD66D60E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DBBFB-BE3A-014F-9C7B-36D988F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AF4B-8F27-8440-9871-FAE579D7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3920-16E1-2A4F-A93E-D30C72FE5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AEBF-F556-E143-BD9E-A5E02D84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2A08F-7096-4048-96D4-324916835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31BC-4C19-434C-9222-7698351E0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differences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4C5B-9E50-7D4C-9D16-E00CF6789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Almeria, Spain 19.03 – 23.03.2018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0B794-E6EB-3D44-AA6D-61323A107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42351"/>
            <a:ext cx="2329201" cy="1473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3A1AA-1526-2243-94D8-190798002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78141"/>
            <a:ext cx="4210047" cy="12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AD4F-81D3-F546-8E54-BB7014DF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CBF14-7A9B-7A4E-8493-36FED1CB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57" y="1690688"/>
            <a:ext cx="4261440" cy="31960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D00ED-BEF3-8A4C-BA19-6B2CDF4B0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324" y="2443397"/>
            <a:ext cx="5556355" cy="4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756D-4C6A-124A-8A3C-65A167A0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F0228-69E3-1546-A317-13809A35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405901"/>
            <a:ext cx="4701151" cy="3525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5E0F6-0E39-9643-9A61-D77044F68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616" y="2278505"/>
            <a:ext cx="5816184" cy="43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47D8-5867-124F-A50E-2A938185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7C3170-9CA1-F74F-8926-13C12B579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14" y="1690688"/>
            <a:ext cx="4481296" cy="33609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EF954-D426-914A-860A-E3EF20F6A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275" y="2323475"/>
            <a:ext cx="5376472" cy="40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E948-A35D-2D47-9ACB-2882B0C3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Introducing other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52DC-F73F-404D-8D31-0E484E46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Introducing countries where our children are from</a:t>
            </a:r>
          </a:p>
          <a:p>
            <a:r>
              <a:rPr lang="en-US" dirty="0"/>
              <a:t>Introducing neighbor countries</a:t>
            </a:r>
          </a:p>
          <a:p>
            <a:r>
              <a:rPr lang="en-US" dirty="0"/>
              <a:t>Introducing European countries</a:t>
            </a:r>
          </a:p>
          <a:p>
            <a:r>
              <a:rPr lang="en-US" dirty="0"/>
              <a:t>Introducing different countries around world</a:t>
            </a:r>
          </a:p>
          <a:p>
            <a:r>
              <a:rPr lang="en-US" dirty="0"/>
              <a:t>Parents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7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54A3-0393-7E43-A52C-EC04A8F3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6C507-DA5C-454D-A47C-E650A07D0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61413" y="939923"/>
            <a:ext cx="4509198" cy="60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8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9F41-545B-DF4E-A45F-EB8A7635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229.JPG">
            <a:extLst>
              <a:ext uri="{FF2B5EF4-FFF2-40B4-BE49-F238E27FC236}">
                <a16:creationId xmlns:a16="http://schemas.microsoft.com/office/drawing/2014/main" id="{AD706727-4E9C-2F4A-AB71-2B2AA5493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326" r="-79326"/>
          <a:stretch>
            <a:fillRect/>
          </a:stretch>
        </p:blipFill>
        <p:spPr>
          <a:xfrm>
            <a:off x="1874363" y="1825625"/>
            <a:ext cx="8443273" cy="4351338"/>
          </a:xfrm>
        </p:spPr>
      </p:pic>
    </p:spTree>
    <p:extLst>
      <p:ext uri="{BB962C8B-B14F-4D97-AF65-F5344CB8AC3E}">
        <p14:creationId xmlns:p14="http://schemas.microsoft.com/office/powerpoint/2010/main" val="15324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D664-3361-6C46-9591-BBA4CD8B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png">
            <a:extLst>
              <a:ext uri="{FF2B5EF4-FFF2-40B4-BE49-F238E27FC236}">
                <a16:creationId xmlns:a16="http://schemas.microsoft.com/office/drawing/2014/main" id="{A233CD4D-C02D-A740-8DD5-2DB6C052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20" r="-22720"/>
          <a:stretch>
            <a:fillRect/>
          </a:stretch>
        </p:blipFill>
        <p:spPr>
          <a:xfrm>
            <a:off x="1995464" y="1886744"/>
            <a:ext cx="8201071" cy="4229100"/>
          </a:xfrm>
        </p:spPr>
      </p:pic>
    </p:spTree>
    <p:extLst>
      <p:ext uri="{BB962C8B-B14F-4D97-AF65-F5344CB8AC3E}">
        <p14:creationId xmlns:p14="http://schemas.microsoft.com/office/powerpoint/2010/main" val="259967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8F8F-33E6-404F-8518-43B21946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DEF300A9-CFC4-0946-AC7D-102CC5B27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849" y="1825625"/>
            <a:ext cx="580030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5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1FBA-9BFE-2945-AAE0-E22D2C08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>
            <a:extLst>
              <a:ext uri="{FF2B5EF4-FFF2-40B4-BE49-F238E27FC236}">
                <a16:creationId xmlns:a16="http://schemas.microsoft.com/office/drawing/2014/main" id="{3110FE65-A550-CE40-A3D4-E541D204E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59" r="-14259"/>
          <a:stretch>
            <a:fillRect/>
          </a:stretch>
        </p:blipFill>
        <p:spPr>
          <a:xfrm>
            <a:off x="2652103" y="2229644"/>
            <a:ext cx="6887794" cy="3543300"/>
          </a:xfrm>
        </p:spPr>
      </p:pic>
    </p:spTree>
    <p:extLst>
      <p:ext uri="{BB962C8B-B14F-4D97-AF65-F5344CB8AC3E}">
        <p14:creationId xmlns:p14="http://schemas.microsoft.com/office/powerpoint/2010/main" val="147259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E22C-81C8-2D49-80A6-21D369A6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D0D304D-8FFA-C74F-8AC2-BBF58B4D8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380" y="1825625"/>
            <a:ext cx="6559239" cy="4351338"/>
          </a:xfrm>
        </p:spPr>
      </p:pic>
    </p:spTree>
    <p:extLst>
      <p:ext uri="{BB962C8B-B14F-4D97-AF65-F5344CB8AC3E}">
        <p14:creationId xmlns:p14="http://schemas.microsoft.com/office/powerpoint/2010/main" val="36513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B617-D92D-404C-9FCF-F676735D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Differences activities with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4054-2BD4-6845-AE29-AD9746E8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Introducing differences</a:t>
            </a:r>
          </a:p>
          <a:p>
            <a:r>
              <a:rPr lang="en-US" dirty="0"/>
              <a:t>Differences walls</a:t>
            </a:r>
          </a:p>
          <a:p>
            <a:r>
              <a:rPr lang="en-US" dirty="0"/>
              <a:t>I am special</a:t>
            </a:r>
          </a:p>
          <a:p>
            <a:r>
              <a:rPr lang="en-US" dirty="0" err="1"/>
              <a:t>Diffrences</a:t>
            </a:r>
            <a:r>
              <a:rPr lang="en-US" dirty="0"/>
              <a:t> books</a:t>
            </a:r>
          </a:p>
          <a:p>
            <a:r>
              <a:rPr lang="en-US" dirty="0"/>
              <a:t>Persona dolls methodology and “Kindergarten free of bullying”</a:t>
            </a:r>
          </a:p>
        </p:txBody>
      </p:sp>
    </p:spTree>
    <p:extLst>
      <p:ext uri="{BB962C8B-B14F-4D97-AF65-F5344CB8AC3E}">
        <p14:creationId xmlns:p14="http://schemas.microsoft.com/office/powerpoint/2010/main" val="193611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C873-C547-7B46-81BF-F1B69E6D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75D8-27C7-5C4F-A356-7D924F2B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Czech day with children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58C51-3700-2947-A383-908551957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983" y="2023672"/>
            <a:ext cx="6155960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2B2B-0B52-8849-B0C4-2EA3E644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61.JPG">
            <a:extLst>
              <a:ext uri="{FF2B5EF4-FFF2-40B4-BE49-F238E27FC236}">
                <a16:creationId xmlns:a16="http://schemas.microsoft.com/office/drawing/2014/main" id="{790DCD04-46E9-6342-8484-A10245CF9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46" r="-22746"/>
          <a:stretch>
            <a:fillRect/>
          </a:stretch>
        </p:blipFill>
        <p:spPr>
          <a:xfrm>
            <a:off x="1876512" y="1825625"/>
            <a:ext cx="8438976" cy="4351338"/>
          </a:xfrm>
        </p:spPr>
      </p:pic>
    </p:spTree>
    <p:extLst>
      <p:ext uri="{BB962C8B-B14F-4D97-AF65-F5344CB8AC3E}">
        <p14:creationId xmlns:p14="http://schemas.microsoft.com/office/powerpoint/2010/main" val="390293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D15C-5D73-4B48-997F-90507A0E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Differences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46D8-0688-8048-A1FF-88F5CC40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Introducing countries</a:t>
            </a:r>
          </a:p>
          <a:p>
            <a:r>
              <a:rPr lang="en-US" dirty="0" err="1"/>
              <a:t>Intorducing</a:t>
            </a:r>
            <a:r>
              <a:rPr lang="en-US" dirty="0"/>
              <a:t> people physical differences</a:t>
            </a:r>
          </a:p>
          <a:p>
            <a:r>
              <a:rPr lang="en-US" dirty="0"/>
              <a:t>Teaching differences through tales, stories</a:t>
            </a:r>
          </a:p>
        </p:txBody>
      </p:sp>
    </p:spTree>
    <p:extLst>
      <p:ext uri="{BB962C8B-B14F-4D97-AF65-F5344CB8AC3E}">
        <p14:creationId xmlns:p14="http://schemas.microsoft.com/office/powerpoint/2010/main" val="162489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97A9-7EA1-8D4F-BD62-E8182EEF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Diffrence</a:t>
            </a:r>
            <a:r>
              <a:rPr lang="en-US" dirty="0"/>
              <a:t> week</a:t>
            </a:r>
            <a:r>
              <a:rPr lang="en-US"/>
              <a:t>, January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C42E-01B5-C24B-8255-93406CBD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to introduce blind people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022B6-1CE5-0A42-8B69-E86F777C7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7" y="2427326"/>
            <a:ext cx="5191593" cy="389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4FC42-074A-8046-8282-2C227E06E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85" y="2728210"/>
            <a:ext cx="5016708" cy="37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4B71-5E31-A744-98F5-8E752B8D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9E726D-30A6-214B-AC1F-B05A12366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776314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A4E75-932C-7C43-BE8C-D5C0798288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676" y="2951983"/>
            <a:ext cx="4656944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8DA3-0F1E-D64C-988D-D71126EB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83FEFE-CCD6-F44C-BA0F-DC38E98B9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641402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2D131-D44A-E04B-8E0A-D6A54D359A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96" y="2998033"/>
            <a:ext cx="4616971" cy="3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5FEE-55B9-794A-A7F1-C29ECD6F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07E8-71F2-EE4F-B660-22875F90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to introduce people with physical special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DFE1-5112-D94C-AB13-BD1D452C7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5" y="2384477"/>
            <a:ext cx="5236564" cy="3927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EEBC-0944-FD45-AA35-4510E0AB3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892" y="2518348"/>
            <a:ext cx="5556355" cy="4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86FA-5CF9-6946-AAA2-A8DB20B5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5DEAB-49D8-9D46-AA3A-F1830ABC4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3" y="1450871"/>
            <a:ext cx="5240797" cy="39305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42D6C-63B4-D547-AEAC-1D63D5509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872" y="2428406"/>
            <a:ext cx="5296524" cy="3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96</Words>
  <Application>Microsoft Macintosh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Teaching differences</vt:lpstr>
      <vt:lpstr>1. Differences activities with children</vt:lpstr>
      <vt:lpstr>PowerPoint Presentation</vt:lpstr>
      <vt:lpstr>2. Differences weeks</vt:lpstr>
      <vt:lpstr>Diffrence week, January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Introducing other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differences</dc:title>
  <dc:creator>Marilyn Palla</dc:creator>
  <cp:lastModifiedBy>Marilyn Palla</cp:lastModifiedBy>
  <cp:revision>11</cp:revision>
  <dcterms:created xsi:type="dcterms:W3CDTF">2018-03-06T05:09:18Z</dcterms:created>
  <dcterms:modified xsi:type="dcterms:W3CDTF">2018-03-07T07:04:06Z</dcterms:modified>
</cp:coreProperties>
</file>