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18"/>
  </p:notesMasterIdLst>
  <p:sldIdLst>
    <p:sldId id="256" r:id="rId2"/>
    <p:sldId id="257" r:id="rId3"/>
    <p:sldId id="258" r:id="rId4"/>
    <p:sldId id="276" r:id="rId5"/>
    <p:sldId id="279" r:id="rId6"/>
    <p:sldId id="289" r:id="rId7"/>
    <p:sldId id="267" r:id="rId8"/>
    <p:sldId id="277" r:id="rId9"/>
    <p:sldId id="281" r:id="rId10"/>
    <p:sldId id="292" r:id="rId11"/>
    <p:sldId id="285" r:id="rId12"/>
    <p:sldId id="283" r:id="rId13"/>
    <p:sldId id="268" r:id="rId14"/>
    <p:sldId id="284" r:id="rId15"/>
    <p:sldId id="269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407"/>
    <p:restoredTop sz="62295" autoAdjust="0"/>
  </p:normalViewPr>
  <p:slideViewPr>
    <p:cSldViewPr snapToGrid="0" snapToObjects="1">
      <p:cViewPr varScale="1">
        <p:scale>
          <a:sx n="67" d="100"/>
          <a:sy n="67" d="100"/>
        </p:scale>
        <p:origin x="-13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0CAB8-F922-450A-B321-D09464D93333}" type="datetimeFigureOut">
              <a:rPr lang="it-IT" smtClean="0"/>
              <a:pPr/>
              <a:t>15/03/2018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4E029-266B-476E-973F-8E629DADB49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E029-266B-476E-973F-8E629DADB49D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E029-266B-476E-973F-8E629DADB49D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91C4-81B0-E543-B712-6AFFD4CCA99F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A95A-6FE4-1D43-8346-1828CFF33ED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91C4-81B0-E543-B712-6AFFD4CCA99F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A95A-6FE4-1D43-8346-1828CFF33ED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91C4-81B0-E543-B712-6AFFD4CCA99F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A95A-6FE4-1D43-8346-1828CFF33ED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91C4-81B0-E543-B712-6AFFD4CCA99F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A95A-6FE4-1D43-8346-1828CFF33ED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91C4-81B0-E543-B712-6AFFD4CCA99F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A95A-6FE4-1D43-8346-1828CFF33ED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91C4-81B0-E543-B712-6AFFD4CCA99F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A95A-6FE4-1D43-8346-1828CFF33ED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91C4-81B0-E543-B712-6AFFD4CCA99F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A95A-6FE4-1D43-8346-1828CFF33ED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91C4-81B0-E543-B712-6AFFD4CCA99F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A95A-6FE4-1D43-8346-1828CFF33ED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91C4-81B0-E543-B712-6AFFD4CCA99F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A95A-6FE4-1D43-8346-1828CFF33ED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91C4-81B0-E543-B712-6AFFD4CCA99F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A95A-6FE4-1D43-8346-1828CFF33ED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91C4-81B0-E543-B712-6AFFD4CCA99F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912DA95A-6FE4-1D43-8346-1828CFF33ED8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A3E91C4-81B0-E543-B712-6AFFD4CCA99F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2DA95A-6FE4-1D43-8346-1828CFF33ED8}" type="slidenum">
              <a:rPr lang="en-US" smtClean="0"/>
              <a:pPr/>
              <a:t>‹N›</a:t>
            </a:fld>
            <a:endParaRPr lang="en-US"/>
          </a:p>
        </p:txBody>
      </p:sp>
      <p:grpSp>
        <p:nvGrpSpPr>
          <p:cNvPr id="2" name="Gruppo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5A31BC-4C19-434C-9222-7698351E0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135437"/>
          </a:xfrm>
        </p:spPr>
        <p:txBody>
          <a:bodyPr/>
          <a:lstStyle/>
          <a:p>
            <a:r>
              <a:rPr lang="en-US" dirty="0"/>
              <a:t>Teaching </a:t>
            </a:r>
            <a:r>
              <a:rPr lang="en-US" dirty="0" smtClean="0"/>
              <a:t>differences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E9E4C5B-9E50-7D4C-9D16-E00CF678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80373"/>
            <a:ext cx="9144000" cy="3077427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Spain 19.03 – </a:t>
            </a:r>
            <a:r>
              <a:rPr lang="en-US" dirty="0" smtClean="0"/>
              <a:t>23.03.2018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A3A1AA-1526-2243-94D8-1907980025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47536" y="309486"/>
            <a:ext cx="4210047" cy="1202232"/>
          </a:xfrm>
          <a:prstGeom prst="rect">
            <a:avLst/>
          </a:prstGeom>
        </p:spPr>
      </p:pic>
      <p:pic>
        <p:nvPicPr>
          <p:cNvPr id="6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341" y="309486"/>
            <a:ext cx="2645318" cy="374177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4781858" y="2895600"/>
            <a:ext cx="4270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Bodoni MT Black" panose="02070A03080606020203" pitchFamily="18" charset="0"/>
              </a:rPr>
              <a:t>Every child is special</a:t>
            </a:r>
            <a:endParaRPr lang="it-IT" sz="2400" dirty="0"/>
          </a:p>
        </p:txBody>
      </p:sp>
      <p:pic>
        <p:nvPicPr>
          <p:cNvPr id="9" name="Immagine 8" descr="C:\Users\User\Downloads\Logo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305922" y="2671465"/>
            <a:ext cx="2000250" cy="137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68487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people with physical special need</a:t>
            </a:r>
            <a:endParaRPr lang="it-IT" dirty="0"/>
          </a:p>
        </p:txBody>
      </p:sp>
      <p:pic>
        <p:nvPicPr>
          <p:cNvPr id="6148" name="Picture 4" descr="C:\Users\Utente\Pictures\disabilità\IMG-20180315-WA00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35163"/>
            <a:ext cx="10972800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Utente\Pictures\disabilità\IMG-20180315-WA00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65125"/>
            <a:ext cx="5957888" cy="6078538"/>
          </a:xfrm>
          <a:prstGeom prst="rect">
            <a:avLst/>
          </a:prstGeom>
          <a:noFill/>
        </p:spPr>
      </p:pic>
      <p:pic>
        <p:nvPicPr>
          <p:cNvPr id="9" name="Immagine 8" descr="C:\Users\Utente\Pictures\2014-02-26\IMG_20151216_1101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7888" y="365125"/>
            <a:ext cx="5972175" cy="6078539"/>
          </a:xfrm>
          <a:prstGeom prst="rect">
            <a:avLst/>
          </a:prstGeom>
          <a:noFill/>
        </p:spPr>
      </p:pic>
      <p:pic>
        <p:nvPicPr>
          <p:cNvPr id="5" name="Picture 2" descr="C:\Users\manzo\Desktop\logo_erasm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8222" y="80885"/>
            <a:ext cx="3116015" cy="623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                                      </a:t>
            </a:r>
            <a:r>
              <a:rPr lang="it-IT" dirty="0" err="1" smtClean="0"/>
              <a:t>lesson</a:t>
            </a:r>
            <a:r>
              <a:rPr lang="it-IT" dirty="0" smtClean="0"/>
              <a:t> on </a:t>
            </a:r>
            <a:r>
              <a:rPr lang="it-IT" dirty="0" err="1" smtClean="0"/>
              <a:t>disability</a:t>
            </a:r>
            <a:endParaRPr lang="it-IT" dirty="0"/>
          </a:p>
        </p:txBody>
      </p:sp>
      <p:pic>
        <p:nvPicPr>
          <p:cNvPr id="10" name="Picture 2" descr="C:\Users\Utente\Pictures\disabilità\IMG-20180315-WA003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5614987" cy="6272213"/>
          </a:xfrm>
          <a:prstGeom prst="rect">
            <a:avLst/>
          </a:prstGeom>
          <a:noFill/>
        </p:spPr>
      </p:pic>
      <p:pic>
        <p:nvPicPr>
          <p:cNvPr id="11" name="Immagine 10" descr="C:\Users\Utente\Pictures\disabilità\IMG-20180315-WA004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4987" y="1690688"/>
            <a:ext cx="6229351" cy="458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manzo\Desktop\logo_erasm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735" y="392486"/>
            <a:ext cx="3116015" cy="623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D34B71-5E31-A744-98F5-8E752B8D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of the deaf</a:t>
            </a:r>
            <a:endParaRPr lang="en-US" dirty="0"/>
          </a:p>
        </p:txBody>
      </p:sp>
      <p:pic>
        <p:nvPicPr>
          <p:cNvPr id="4100" name="Picture 4" descr="C:\Users\Utente\Pictures\disabilità\IMG-20180315-WA00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2192" y="1690688"/>
            <a:ext cx="10691608" cy="4552949"/>
          </a:xfrm>
          <a:prstGeom prst="rect">
            <a:avLst/>
          </a:prstGeom>
          <a:noFill/>
        </p:spPr>
      </p:pic>
      <p:pic>
        <p:nvPicPr>
          <p:cNvPr id="4" name="Picture 2" descr="C:\Users\manzo\Desktop\logo_erasm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3923" y="392486"/>
            <a:ext cx="3116015" cy="623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2800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Roberto and Teresa  are </a:t>
            </a:r>
            <a:r>
              <a:rPr lang="it-IT" dirty="0" err="1" smtClean="0"/>
              <a:t>deaf</a:t>
            </a:r>
            <a:endParaRPr lang="it-IT" dirty="0"/>
          </a:p>
        </p:txBody>
      </p:sp>
      <p:pic>
        <p:nvPicPr>
          <p:cNvPr id="4" name="Segnaposto contenuto 3" descr="C:\Users\Utente\Pictures\disabilità\IMG-20180315-WA004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5017" y="1690687"/>
            <a:ext cx="6110084" cy="4852987"/>
          </a:xfrm>
          <a:prstGeom prst="rect">
            <a:avLst/>
          </a:prstGeom>
          <a:noFill/>
        </p:spPr>
      </p:pic>
      <p:pic>
        <p:nvPicPr>
          <p:cNvPr id="7" name="Immagine 6" descr="C:\Users\Utente\Pictures\2015-05-13\FB_IMG_149460944187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5101" y="1690688"/>
            <a:ext cx="5200649" cy="4852986"/>
          </a:xfrm>
          <a:prstGeom prst="rect">
            <a:avLst/>
          </a:prstGeom>
          <a:noFill/>
        </p:spPr>
      </p:pic>
      <p:pic>
        <p:nvPicPr>
          <p:cNvPr id="5" name="Picture 2" descr="C:\Users\manzo\Desktop\logo_erasm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735" y="392486"/>
            <a:ext cx="3116015" cy="623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A8DA3-0F1E-D64C-988D-D71126EB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dance of the 5 senses</a:t>
            </a:r>
            <a:endParaRPr lang="en-US" dirty="0"/>
          </a:p>
        </p:txBody>
      </p:sp>
      <p:pic>
        <p:nvPicPr>
          <p:cNvPr id="1026" name="Picture 2" descr="C:\Users\Utente\Pictures\Nuova cartella (2)\IMG-20170310-WA00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28763" y="1935163"/>
            <a:ext cx="8972549" cy="4389437"/>
          </a:xfrm>
          <a:prstGeom prst="rect">
            <a:avLst/>
          </a:prstGeom>
          <a:noFill/>
        </p:spPr>
      </p:pic>
      <p:pic>
        <p:nvPicPr>
          <p:cNvPr id="4" name="Picture 2" descr="C:\Users\manzo\Desktop\logo_erasm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6385" y="704088"/>
            <a:ext cx="3116015" cy="623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44842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flipV="1">
            <a:off x="609600" y="371475"/>
            <a:ext cx="10972800" cy="332613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6600" dirty="0" smtClean="0"/>
              <a:t>Thank you all</a:t>
            </a:r>
          </a:p>
          <a:p>
            <a:pPr algn="ctr">
              <a:buNone/>
            </a:pPr>
            <a:endParaRPr lang="en-US" sz="6600" dirty="0" smtClean="0"/>
          </a:p>
          <a:p>
            <a:pPr algn="ctr">
              <a:buNone/>
            </a:pPr>
            <a:r>
              <a:rPr lang="en-US" sz="6600" dirty="0" smtClean="0"/>
              <a:t>We are a good team</a:t>
            </a:r>
            <a:endParaRPr lang="it-IT" sz="6600" dirty="0"/>
          </a:p>
        </p:txBody>
      </p:sp>
      <p:pic>
        <p:nvPicPr>
          <p:cNvPr id="6" name="Picture 2" descr="C:\Users\manzo\Desktop\logo_erasm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6162" y="571499"/>
            <a:ext cx="5672137" cy="1142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84B617-D92D-404C-9FCF-F676735D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Differences activities with </a:t>
            </a:r>
            <a:r>
              <a:rPr lang="en-US" dirty="0" smtClean="0"/>
              <a:t>children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>
                <a:solidFill>
                  <a:srgbClr val="FF0000"/>
                </a:solidFill>
              </a:rPr>
              <a:t>Wall of difference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tente\Pictures\2015-02-09\IMG-20151126-WA00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5806" y="2300288"/>
            <a:ext cx="4464314" cy="4351337"/>
          </a:xfrm>
          <a:prstGeom prst="rect">
            <a:avLst/>
          </a:prstGeom>
          <a:noFill/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2485" y="2300288"/>
            <a:ext cx="6261315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manzo\Desktop\logo_erasm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735" y="392486"/>
            <a:ext cx="3116015" cy="1121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3611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72D15C-5D73-4B48-997F-90507A0E0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2Difference week</a:t>
            </a:r>
            <a:br>
              <a:rPr lang="en-US" dirty="0" smtClean="0"/>
            </a:br>
            <a:r>
              <a:rPr lang="en-US" dirty="0" smtClean="0"/>
              <a:t>  We know New countries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8525" y="1690688"/>
            <a:ext cx="5624115" cy="472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2640" y="1690688"/>
            <a:ext cx="6111240" cy="465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manzo\Desktop\logo_erasm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735" y="392486"/>
            <a:ext cx="3116015" cy="623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4893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01778" cy="652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Utente\Desktop\poloniaova cartella\DSC_45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1778" y="-1"/>
            <a:ext cx="6890222" cy="6527409"/>
          </a:xfrm>
          <a:prstGeom prst="rect">
            <a:avLst/>
          </a:prstGeom>
          <a:noFill/>
        </p:spPr>
      </p:pic>
      <p:pic>
        <p:nvPicPr>
          <p:cNvPr id="5" name="Picture 2" descr="C:\Users\manzo\Desktop\logo_erasm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42622" y="-1"/>
            <a:ext cx="3116015" cy="623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Czech</a:t>
            </a:r>
            <a:r>
              <a:rPr lang="it-IT" dirty="0" smtClean="0"/>
              <a:t> </a:t>
            </a:r>
            <a:r>
              <a:rPr lang="it-IT" dirty="0" err="1" smtClean="0"/>
              <a:t>Republishing</a:t>
            </a:r>
            <a:r>
              <a:rPr lang="it-IT" dirty="0" smtClean="0"/>
              <a:t> </a:t>
            </a:r>
            <a:r>
              <a:rPr lang="it-IT" dirty="0" err="1" smtClean="0"/>
              <a:t>presentation</a:t>
            </a:r>
            <a:endParaRPr lang="it-I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06563" y="1935163"/>
            <a:ext cx="877887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manzo\Desktop\logo_erasm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735" y="392486"/>
            <a:ext cx="3116015" cy="623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Utente\Pictures\telefono\IMG-20170517-WA00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2424" y="365124"/>
            <a:ext cx="5748339" cy="5735638"/>
          </a:xfrm>
          <a:prstGeom prst="rect">
            <a:avLst/>
          </a:prstGeom>
          <a:noFill/>
        </p:spPr>
      </p:pic>
      <p:pic>
        <p:nvPicPr>
          <p:cNvPr id="6" name="Immagine 5" descr="C:\Users\Utente\Pictures\telefono - Copia\IMG-20170522-WA004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5128" y="392486"/>
            <a:ext cx="5680621" cy="5735637"/>
          </a:xfrm>
          <a:prstGeom prst="rect">
            <a:avLst/>
          </a:prstGeom>
          <a:noFill/>
        </p:spPr>
      </p:pic>
      <p:pic>
        <p:nvPicPr>
          <p:cNvPr id="7" name="Picture 2" descr="C:\Users\manzo\Desktop\logo_erasm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735" y="392486"/>
            <a:ext cx="3116015" cy="623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197A9-7EA1-8D4F-BD62-E8182EEF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 </a:t>
            </a:r>
            <a:r>
              <a:rPr lang="en-US" dirty="0"/>
              <a:t>week, January </a:t>
            </a:r>
            <a:r>
              <a:rPr lang="en-US" dirty="0" smtClean="0"/>
              <a:t>2018</a:t>
            </a:r>
            <a:br>
              <a:rPr lang="en-US" dirty="0" smtClean="0"/>
            </a:br>
            <a:r>
              <a:rPr lang="en-US" dirty="0" smtClean="0"/>
              <a:t> Physical differences</a:t>
            </a:r>
            <a:endParaRPr lang="en-US" dirty="0"/>
          </a:p>
        </p:txBody>
      </p:sp>
      <p:pic>
        <p:nvPicPr>
          <p:cNvPr id="1026" name="Picture 2" descr="C:\Users\Utente\Pictures\2014-02-26\pizap.com151846092787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2324" y="1847088"/>
            <a:ext cx="5813054" cy="4722523"/>
          </a:xfrm>
          <a:prstGeom prst="rect">
            <a:avLst/>
          </a:prstGeom>
          <a:noFill/>
        </p:spPr>
      </p:pic>
      <p:pic>
        <p:nvPicPr>
          <p:cNvPr id="1027" name="Picture 3" descr="C:\Users\Utente\Pictures\2014-02-26\Pawel-Kuczynski-31-b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5379" y="1294229"/>
            <a:ext cx="5868572" cy="5275382"/>
          </a:xfrm>
          <a:prstGeom prst="rect">
            <a:avLst/>
          </a:prstGeom>
          <a:noFill/>
        </p:spPr>
      </p:pic>
      <p:pic>
        <p:nvPicPr>
          <p:cNvPr id="5" name="Picture 2" descr="C:\Users\manzo\Desktop\logo_erasm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735" y="392486"/>
            <a:ext cx="3116015" cy="623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207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 descr="C:\Users\Utente\Pictures\2015-02-09\IMG-20151215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1542" y="787790"/>
            <a:ext cx="5251805" cy="5937201"/>
          </a:xfrm>
          <a:prstGeom prst="rect">
            <a:avLst/>
          </a:prstGeom>
          <a:noFill/>
        </p:spPr>
      </p:pic>
      <p:pic>
        <p:nvPicPr>
          <p:cNvPr id="2057" name="Picture 9" descr="C:\Users\Utente\Pictures\Nuova cartella (3)\b6114c43e_op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3347" y="787790"/>
            <a:ext cx="5950635" cy="5683348"/>
          </a:xfrm>
          <a:prstGeom prst="rect">
            <a:avLst/>
          </a:prstGeom>
          <a:noFill/>
        </p:spPr>
      </p:pic>
      <p:pic>
        <p:nvPicPr>
          <p:cNvPr id="5" name="Picture 2" descr="C:\Users\manzo\Desktop\logo_erasm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7967" y="171450"/>
            <a:ext cx="3116015" cy="842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                               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disability</a:t>
            </a:r>
            <a:endParaRPr lang="it-IT" dirty="0"/>
          </a:p>
        </p:txBody>
      </p:sp>
      <p:pic>
        <p:nvPicPr>
          <p:cNvPr id="1026" name="Picture 2" descr="C:\Users\Utente\Pictures\disabile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7252" y="365125"/>
            <a:ext cx="4624137" cy="3362575"/>
          </a:xfrm>
          <a:prstGeom prst="rect">
            <a:avLst/>
          </a:prstGeom>
          <a:noFill/>
        </p:spPr>
      </p:pic>
      <p:pic>
        <p:nvPicPr>
          <p:cNvPr id="1027" name="Picture 3" descr="C:\Users\Utente\Pictures\disabile 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1389" y="2117725"/>
            <a:ext cx="6785811" cy="4664075"/>
          </a:xfrm>
          <a:prstGeom prst="rect">
            <a:avLst/>
          </a:prstGeom>
          <a:noFill/>
        </p:spPr>
      </p:pic>
      <p:pic>
        <p:nvPicPr>
          <p:cNvPr id="1028" name="Picture 4" descr="C:\Users\Utente\Pictures\disabile 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252" y="3727700"/>
            <a:ext cx="4624137" cy="3054100"/>
          </a:xfrm>
          <a:prstGeom prst="rect">
            <a:avLst/>
          </a:prstGeom>
          <a:noFill/>
        </p:spPr>
      </p:pic>
      <p:pic>
        <p:nvPicPr>
          <p:cNvPr id="6" name="Picture 2" descr="C:\Users\manzo\Desktop\logo_erasm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9735" y="392486"/>
            <a:ext cx="3116015" cy="623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Personalizzato 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70C0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236</TotalTime>
  <Words>64</Words>
  <Application>Microsoft Macintosh PowerPoint</Application>
  <PresentationFormat>Personalizzato</PresentationFormat>
  <Paragraphs>24</Paragraphs>
  <Slides>16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Equinozio</vt:lpstr>
      <vt:lpstr>Teaching differences </vt:lpstr>
      <vt:lpstr>1. Differences activities with children  Wall of difference</vt:lpstr>
      <vt:lpstr>2Difference week   We know New countries</vt:lpstr>
      <vt:lpstr>Diapositiva 4</vt:lpstr>
      <vt:lpstr>Czech Republishing presentation</vt:lpstr>
      <vt:lpstr>Diapositiva 6</vt:lpstr>
      <vt:lpstr>Difference week, January 2018  Physical differences</vt:lpstr>
      <vt:lpstr>Diapositiva 8</vt:lpstr>
      <vt:lpstr>                                  different disability</vt:lpstr>
      <vt:lpstr> people with physical special need</vt:lpstr>
      <vt:lpstr>Diapositiva 11</vt:lpstr>
      <vt:lpstr>                                      lesson on disability</vt:lpstr>
      <vt:lpstr>language of the deaf</vt:lpstr>
      <vt:lpstr>Roberto and Teresa  are deaf</vt:lpstr>
      <vt:lpstr>dance of the 5 senses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differences</dc:title>
  <dc:creator>Marilyn Palla</dc:creator>
  <cp:lastModifiedBy>Utente</cp:lastModifiedBy>
  <cp:revision>38</cp:revision>
  <dcterms:created xsi:type="dcterms:W3CDTF">2018-03-06T05:09:18Z</dcterms:created>
  <dcterms:modified xsi:type="dcterms:W3CDTF">2018-03-15T20:47:27Z</dcterms:modified>
</cp:coreProperties>
</file>