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ppt/diagrams/layout11.xml" ContentType="application/vnd.openxmlformats-officedocument.drawingml.diagramLayout+xml"/>
  <Override PartName="/ppt/diagrams/layout12.xml" ContentType="application/vnd.openxmlformats-officedocument.drawingml.diagramLayout+xml"/>
  <Override PartName="/ppt/diagrams/colors1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002"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828E68-4497-4615-9525-3AB5C85693B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tr-TR"/>
        </a:p>
      </dgm:t>
    </dgm:pt>
    <dgm:pt modelId="{14B27B92-D239-4A1E-9860-7E6877878D25}">
      <dgm:prSet/>
      <dgm:spPr>
        <a:solidFill>
          <a:schemeClr val="accent4">
            <a:lumMod val="75000"/>
          </a:schemeClr>
        </a:solidFill>
      </dgm:spPr>
      <dgm:t>
        <a:bodyPr/>
        <a:lstStyle/>
        <a:p>
          <a:pPr algn="ctr" rtl="0"/>
          <a:r>
            <a:rPr lang="tr-TR" b="1" dirty="0" smtClean="0"/>
            <a:t>SPECIAL EDUCATION AND SUPPORT SYSTEM IN TURKEY</a:t>
          </a:r>
          <a:br>
            <a:rPr lang="tr-TR" b="1" dirty="0" smtClean="0"/>
          </a:br>
          <a:endParaRPr lang="tr-TR" b="1" dirty="0"/>
        </a:p>
      </dgm:t>
    </dgm:pt>
    <dgm:pt modelId="{CE539C64-4A8C-477F-989D-49380DE20639}" type="parTrans" cxnId="{01589FFC-F239-4608-B96E-D9799A1393A7}">
      <dgm:prSet/>
      <dgm:spPr/>
      <dgm:t>
        <a:bodyPr/>
        <a:lstStyle/>
        <a:p>
          <a:endParaRPr lang="tr-TR"/>
        </a:p>
      </dgm:t>
    </dgm:pt>
    <dgm:pt modelId="{48C37FCD-0B41-47DF-8AA2-51C94BAD3E98}" type="sibTrans" cxnId="{01589FFC-F239-4608-B96E-D9799A1393A7}">
      <dgm:prSet/>
      <dgm:spPr/>
      <dgm:t>
        <a:bodyPr/>
        <a:lstStyle/>
        <a:p>
          <a:endParaRPr lang="tr-TR"/>
        </a:p>
      </dgm:t>
    </dgm:pt>
    <dgm:pt modelId="{98F1EA35-9A3D-4E46-A6C1-7C96C5707664}" type="pres">
      <dgm:prSet presAssocID="{A3828E68-4497-4615-9525-3AB5C85693BF}" presName="linear" presStyleCnt="0">
        <dgm:presLayoutVars>
          <dgm:animLvl val="lvl"/>
          <dgm:resizeHandles val="exact"/>
        </dgm:presLayoutVars>
      </dgm:prSet>
      <dgm:spPr/>
      <dgm:t>
        <a:bodyPr/>
        <a:lstStyle/>
        <a:p>
          <a:endParaRPr lang="tr-TR"/>
        </a:p>
      </dgm:t>
    </dgm:pt>
    <dgm:pt modelId="{2863F5C9-99C1-4200-8ADA-C03D64779DF7}" type="pres">
      <dgm:prSet presAssocID="{14B27B92-D239-4A1E-9860-7E6877878D25}" presName="parentText" presStyleLbl="node1" presStyleIdx="0" presStyleCnt="1" custScaleY="122944">
        <dgm:presLayoutVars>
          <dgm:chMax val="0"/>
          <dgm:bulletEnabled val="1"/>
        </dgm:presLayoutVars>
      </dgm:prSet>
      <dgm:spPr>
        <a:prstGeom prst="snip2SameRect">
          <a:avLst/>
        </a:prstGeom>
      </dgm:spPr>
      <dgm:t>
        <a:bodyPr/>
        <a:lstStyle/>
        <a:p>
          <a:endParaRPr lang="tr-TR"/>
        </a:p>
      </dgm:t>
    </dgm:pt>
  </dgm:ptLst>
  <dgm:cxnLst>
    <dgm:cxn modelId="{01589FFC-F239-4608-B96E-D9799A1393A7}" srcId="{A3828E68-4497-4615-9525-3AB5C85693BF}" destId="{14B27B92-D239-4A1E-9860-7E6877878D25}" srcOrd="0" destOrd="0" parTransId="{CE539C64-4A8C-477F-989D-49380DE20639}" sibTransId="{48C37FCD-0B41-47DF-8AA2-51C94BAD3E98}"/>
    <dgm:cxn modelId="{5F00A6FB-D520-4FF3-9AD9-E935523E5B38}" type="presOf" srcId="{A3828E68-4497-4615-9525-3AB5C85693BF}" destId="{98F1EA35-9A3D-4E46-A6C1-7C96C5707664}" srcOrd="0" destOrd="0" presId="urn:microsoft.com/office/officeart/2005/8/layout/vList2"/>
    <dgm:cxn modelId="{507ED23F-78D4-42AD-9CB6-4B964CF4ADC2}" type="presOf" srcId="{14B27B92-D239-4A1E-9860-7E6877878D25}" destId="{2863F5C9-99C1-4200-8ADA-C03D64779DF7}" srcOrd="0" destOrd="0" presId="urn:microsoft.com/office/officeart/2005/8/layout/vList2"/>
    <dgm:cxn modelId="{7CC98660-E372-409B-9152-CBA937166B66}" type="presParOf" srcId="{98F1EA35-9A3D-4E46-A6C1-7C96C5707664}" destId="{2863F5C9-99C1-4200-8ADA-C03D64779DF7}" srcOrd="0" destOrd="0" presId="urn:microsoft.com/office/officeart/2005/8/layout/vList2"/>
  </dgm:cxnLst>
  <dgm:bg/>
  <dgm:whole/>
</dgm:dataModel>
</file>

<file path=ppt/diagrams/data10.xml><?xml version="1.0" encoding="utf-8"?>
<dgm:dataModel xmlns:dgm="http://schemas.openxmlformats.org/drawingml/2006/diagram" xmlns:a="http://schemas.openxmlformats.org/drawingml/2006/main">
  <dgm:ptLst>
    <dgm:pt modelId="{70A890DD-F1AE-4D7C-9F61-402854E073E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AF30F25-830B-4F65-A0EB-B5A3CFB8FBFB}">
      <dgm:prSet/>
      <dgm:spPr/>
      <dgm:t>
        <a:bodyPr/>
        <a:lstStyle/>
        <a:p>
          <a:pPr rtl="0"/>
          <a:r>
            <a:rPr lang="en-US" b="0" dirty="0" smtClean="0">
              <a:latin typeface="Times New Roman" pitchFamily="18" charset="0"/>
              <a:cs typeface="Times New Roman" pitchFamily="18" charset="0"/>
            </a:rPr>
            <a:t>The placement of </a:t>
          </a:r>
          <a:r>
            <a:rPr lang="tr-TR" b="0" dirty="0" err="1" smtClean="0">
              <a:latin typeface="Times New Roman" pitchFamily="18" charset="0"/>
              <a:cs typeface="Times New Roman" pitchFamily="18" charset="0"/>
            </a:rPr>
            <a:t>students</a:t>
          </a:r>
          <a:r>
            <a:rPr lang="tr-TR" b="0" dirty="0" smtClean="0">
              <a:latin typeface="Times New Roman" pitchFamily="18" charset="0"/>
              <a:cs typeface="Times New Roman" pitchFamily="18" charset="0"/>
            </a:rPr>
            <a:t> </a:t>
          </a:r>
          <a:r>
            <a:rPr lang="tr-TR" b="0" dirty="0" err="1" smtClean="0">
              <a:latin typeface="Times New Roman" pitchFamily="18" charset="0"/>
              <a:cs typeface="Times New Roman" pitchFamily="18" charset="0"/>
            </a:rPr>
            <a:t>who</a:t>
          </a:r>
          <a:r>
            <a:rPr lang="en-US" b="0" dirty="0" smtClean="0">
              <a:latin typeface="Times New Roman" pitchFamily="18" charset="0"/>
              <a:cs typeface="Times New Roman" pitchFamily="18" charset="0"/>
            </a:rPr>
            <a:t> need special education services into appropriate training programs begins with the diagnostic process. Persons with disabilities who will benefit from private education or support special education should firstly have medical diagnosis in hospitals authorized to submit a health board report for disabled persons</a:t>
          </a:r>
          <a:endParaRPr lang="tr-TR" b="0" dirty="0">
            <a:latin typeface="Times New Roman" pitchFamily="18" charset="0"/>
            <a:cs typeface="Times New Roman" pitchFamily="18" charset="0"/>
          </a:endParaRPr>
        </a:p>
      </dgm:t>
    </dgm:pt>
    <dgm:pt modelId="{C558ECDA-7CD7-425B-85D1-FF2766939089}" type="parTrans" cxnId="{8728D58A-73EF-47FA-B331-667FE4A6AFC2}">
      <dgm:prSet/>
      <dgm:spPr/>
      <dgm:t>
        <a:bodyPr/>
        <a:lstStyle/>
        <a:p>
          <a:endParaRPr lang="tr-TR"/>
        </a:p>
      </dgm:t>
    </dgm:pt>
    <dgm:pt modelId="{C0B5911C-6DDC-4119-946B-1396B4D55970}" type="sibTrans" cxnId="{8728D58A-73EF-47FA-B331-667FE4A6AFC2}">
      <dgm:prSet/>
      <dgm:spPr/>
      <dgm:t>
        <a:bodyPr/>
        <a:lstStyle/>
        <a:p>
          <a:endParaRPr lang="tr-TR"/>
        </a:p>
      </dgm:t>
    </dgm:pt>
    <dgm:pt modelId="{8C7CBC7C-6E6E-444B-87E3-53D1B3CD67F8}" type="pres">
      <dgm:prSet presAssocID="{70A890DD-F1AE-4D7C-9F61-402854E073EC}" presName="linear" presStyleCnt="0">
        <dgm:presLayoutVars>
          <dgm:animLvl val="lvl"/>
          <dgm:resizeHandles val="exact"/>
        </dgm:presLayoutVars>
      </dgm:prSet>
      <dgm:spPr/>
      <dgm:t>
        <a:bodyPr/>
        <a:lstStyle/>
        <a:p>
          <a:endParaRPr lang="tr-TR"/>
        </a:p>
      </dgm:t>
    </dgm:pt>
    <dgm:pt modelId="{AF6739CD-C528-4DDF-A59C-6092B46A0CE1}" type="pres">
      <dgm:prSet presAssocID="{EAF30F25-830B-4F65-A0EB-B5A3CFB8FBFB}" presName="parentText" presStyleLbl="node1" presStyleIdx="0" presStyleCnt="1" custScaleY="136169">
        <dgm:presLayoutVars>
          <dgm:chMax val="0"/>
          <dgm:bulletEnabled val="1"/>
        </dgm:presLayoutVars>
      </dgm:prSet>
      <dgm:spPr/>
      <dgm:t>
        <a:bodyPr/>
        <a:lstStyle/>
        <a:p>
          <a:endParaRPr lang="tr-TR"/>
        </a:p>
      </dgm:t>
    </dgm:pt>
  </dgm:ptLst>
  <dgm:cxnLst>
    <dgm:cxn modelId="{8728D58A-73EF-47FA-B331-667FE4A6AFC2}" srcId="{70A890DD-F1AE-4D7C-9F61-402854E073EC}" destId="{EAF30F25-830B-4F65-A0EB-B5A3CFB8FBFB}" srcOrd="0" destOrd="0" parTransId="{C558ECDA-7CD7-425B-85D1-FF2766939089}" sibTransId="{C0B5911C-6DDC-4119-946B-1396B4D55970}"/>
    <dgm:cxn modelId="{DC7E8936-48D4-46F1-9719-5D814272E545}" type="presOf" srcId="{EAF30F25-830B-4F65-A0EB-B5A3CFB8FBFB}" destId="{AF6739CD-C528-4DDF-A59C-6092B46A0CE1}" srcOrd="0" destOrd="0" presId="urn:microsoft.com/office/officeart/2005/8/layout/vList2"/>
    <dgm:cxn modelId="{0E244F8E-C7B5-4BD2-AD60-4431DE55F45F}" type="presOf" srcId="{70A890DD-F1AE-4D7C-9F61-402854E073EC}" destId="{8C7CBC7C-6E6E-444B-87E3-53D1B3CD67F8}" srcOrd="0" destOrd="0" presId="urn:microsoft.com/office/officeart/2005/8/layout/vList2"/>
    <dgm:cxn modelId="{1E7A94F5-2BD2-4D35-B61F-7903CFE08896}" type="presParOf" srcId="{8C7CBC7C-6E6E-444B-87E3-53D1B3CD67F8}" destId="{AF6739CD-C528-4DDF-A59C-6092B46A0CE1}" srcOrd="0" destOrd="0" presId="urn:microsoft.com/office/officeart/2005/8/layout/vList2"/>
  </dgm:cxnLst>
  <dgm:bg/>
  <dgm:whole/>
</dgm:dataModel>
</file>

<file path=ppt/diagrams/data11.xml><?xml version="1.0" encoding="utf-8"?>
<dgm:dataModel xmlns:dgm="http://schemas.openxmlformats.org/drawingml/2006/diagram" xmlns:a="http://schemas.openxmlformats.org/drawingml/2006/main">
  <dgm:ptLst>
    <dgm:pt modelId="{720817B2-9B80-4FAB-B801-E36E34F6ED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E1FEE1DC-F44A-453C-AFD7-B1F5616DA379}">
      <dgm:prSet/>
      <dgm:spPr/>
      <dgm:t>
        <a:bodyPr/>
        <a:lstStyle/>
        <a:p>
          <a:pPr rtl="0"/>
          <a:r>
            <a:rPr lang="en-US" dirty="0" smtClean="0">
              <a:latin typeface="Times New Roman" pitchFamily="18" charset="0"/>
              <a:cs typeface="Times New Roman" pitchFamily="18" charset="0"/>
            </a:rPr>
            <a:t>Medical diagnosis is made according to the principles of the Regulation on the Disability Criterion, Classification and Health Board Reports to be given to the </a:t>
          </a:r>
          <a:r>
            <a:rPr lang="tr-TR" dirty="0" smtClean="0">
              <a:latin typeface="Times New Roman" pitchFamily="18" charset="0"/>
              <a:cs typeface="Times New Roman" pitchFamily="18" charset="0"/>
            </a:rPr>
            <a:t>d</a:t>
          </a:r>
          <a:r>
            <a:rPr lang="en-US" dirty="0" err="1" smtClean="0">
              <a:latin typeface="Times New Roman" pitchFamily="18" charset="0"/>
              <a:cs typeface="Times New Roman" pitchFamily="18" charset="0"/>
            </a:rPr>
            <a:t>isabled</a:t>
          </a:r>
          <a:r>
            <a:rPr lang="en-US" dirty="0" smtClean="0">
              <a:latin typeface="Times New Roman" pitchFamily="18" charset="0"/>
              <a:cs typeface="Times New Roman" pitchFamily="18" charset="0"/>
            </a:rPr>
            <a:t>. Persons with disabilities who are diagnosed with medical conditions need to apply to the Guidance and Research Centers (</a:t>
          </a:r>
          <a:r>
            <a:rPr lang="tr-TR" dirty="0" smtClean="0">
              <a:latin typeface="Times New Roman" pitchFamily="18" charset="0"/>
              <a:cs typeface="Times New Roman" pitchFamily="18" charset="0"/>
            </a:rPr>
            <a:t>GRC</a:t>
          </a:r>
          <a:r>
            <a:rPr lang="en-US" dirty="0" smtClean="0">
              <a:latin typeface="Times New Roman" pitchFamily="18" charset="0"/>
              <a:cs typeface="Times New Roman" pitchFamily="18" charset="0"/>
            </a:rPr>
            <a:t>) located in all provinces and districts in order to benefit from educational evaluation and diagnosis services. Early diagnosis is essential in both diagnoses. In 2012, the number of </a:t>
          </a:r>
          <a:r>
            <a:rPr lang="tr-TR" dirty="0" smtClean="0">
              <a:latin typeface="Times New Roman" pitchFamily="18" charset="0"/>
              <a:cs typeface="Times New Roman" pitchFamily="18" charset="0"/>
            </a:rPr>
            <a:t>(GRC)</a:t>
          </a:r>
          <a:r>
            <a:rPr lang="en-US" dirty="0" smtClean="0">
              <a:latin typeface="Times New Roman" pitchFamily="18" charset="0"/>
              <a:cs typeface="Times New Roman" pitchFamily="18" charset="0"/>
            </a:rPr>
            <a:t> reached to 212, an average of 250 thousand applications are examined and directed.</a:t>
          </a:r>
          <a:endParaRPr lang="tr-TR" dirty="0">
            <a:latin typeface="Times New Roman" pitchFamily="18" charset="0"/>
            <a:cs typeface="Times New Roman" pitchFamily="18" charset="0"/>
          </a:endParaRPr>
        </a:p>
      </dgm:t>
    </dgm:pt>
    <dgm:pt modelId="{F4D3DBB3-B463-4432-8FE2-25C42A27D361}" type="parTrans" cxnId="{6E9B9B5B-F168-4172-8300-3D8A43789627}">
      <dgm:prSet/>
      <dgm:spPr/>
      <dgm:t>
        <a:bodyPr/>
        <a:lstStyle/>
        <a:p>
          <a:endParaRPr lang="tr-TR"/>
        </a:p>
      </dgm:t>
    </dgm:pt>
    <dgm:pt modelId="{F4C6C79B-4A69-4B87-B254-BB2698F169A4}" type="sibTrans" cxnId="{6E9B9B5B-F168-4172-8300-3D8A43789627}">
      <dgm:prSet/>
      <dgm:spPr/>
      <dgm:t>
        <a:bodyPr/>
        <a:lstStyle/>
        <a:p>
          <a:endParaRPr lang="tr-TR"/>
        </a:p>
      </dgm:t>
    </dgm:pt>
    <dgm:pt modelId="{F1CFAAF9-330D-4627-A7B3-B1373EF4E9E2}" type="pres">
      <dgm:prSet presAssocID="{720817B2-9B80-4FAB-B801-E36E34F6EDF1}" presName="linear" presStyleCnt="0">
        <dgm:presLayoutVars>
          <dgm:animLvl val="lvl"/>
          <dgm:resizeHandles val="exact"/>
        </dgm:presLayoutVars>
      </dgm:prSet>
      <dgm:spPr/>
      <dgm:t>
        <a:bodyPr/>
        <a:lstStyle/>
        <a:p>
          <a:endParaRPr lang="tr-TR"/>
        </a:p>
      </dgm:t>
    </dgm:pt>
    <dgm:pt modelId="{565B1D38-88E8-4C47-A218-BBB051A0A3A3}" type="pres">
      <dgm:prSet presAssocID="{E1FEE1DC-F44A-453C-AFD7-B1F5616DA379}" presName="parentText" presStyleLbl="node1" presStyleIdx="0" presStyleCnt="1">
        <dgm:presLayoutVars>
          <dgm:chMax val="0"/>
          <dgm:bulletEnabled val="1"/>
        </dgm:presLayoutVars>
      </dgm:prSet>
      <dgm:spPr/>
      <dgm:t>
        <a:bodyPr/>
        <a:lstStyle/>
        <a:p>
          <a:endParaRPr lang="tr-TR"/>
        </a:p>
      </dgm:t>
    </dgm:pt>
  </dgm:ptLst>
  <dgm:cxnLst>
    <dgm:cxn modelId="{C9E8D9C4-F7DC-4392-920A-ABA2D25A6EF1}" type="presOf" srcId="{E1FEE1DC-F44A-453C-AFD7-B1F5616DA379}" destId="{565B1D38-88E8-4C47-A218-BBB051A0A3A3}" srcOrd="0" destOrd="0" presId="urn:microsoft.com/office/officeart/2005/8/layout/vList2"/>
    <dgm:cxn modelId="{66367F75-79BE-4DAF-876D-E522C880FFAF}" type="presOf" srcId="{720817B2-9B80-4FAB-B801-E36E34F6EDF1}" destId="{F1CFAAF9-330D-4627-A7B3-B1373EF4E9E2}" srcOrd="0" destOrd="0" presId="urn:microsoft.com/office/officeart/2005/8/layout/vList2"/>
    <dgm:cxn modelId="{6E9B9B5B-F168-4172-8300-3D8A43789627}" srcId="{720817B2-9B80-4FAB-B801-E36E34F6EDF1}" destId="{E1FEE1DC-F44A-453C-AFD7-B1F5616DA379}" srcOrd="0" destOrd="0" parTransId="{F4D3DBB3-B463-4432-8FE2-25C42A27D361}" sibTransId="{F4C6C79B-4A69-4B87-B254-BB2698F169A4}"/>
    <dgm:cxn modelId="{E8B7E68B-5282-41C1-AD83-58490A412307}" type="presParOf" srcId="{F1CFAAF9-330D-4627-A7B3-B1373EF4E9E2}" destId="{565B1D38-88E8-4C47-A218-BBB051A0A3A3}" srcOrd="0"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2435E01B-B181-46F0-A661-5640A7A693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55D0201E-6780-4A4F-B994-B81AB7F5F8D1}">
      <dgm:prSet/>
      <dgm:spPr/>
      <dgm:t>
        <a:bodyPr/>
        <a:lstStyle/>
        <a:p>
          <a:pPr rtl="0"/>
          <a:r>
            <a:rPr lang="en-US" dirty="0" smtClean="0">
              <a:latin typeface="Times New Roman" pitchFamily="18" charset="0"/>
              <a:cs typeface="Times New Roman" pitchFamily="18" charset="0"/>
            </a:rPr>
            <a:t>In the process of educational evaluation and identification, disabled individuals whose educational needs are identified with their qualifications in all areas of development </a:t>
          </a:r>
          <a:r>
            <a:rPr lang="tr-TR" dirty="0" smtClean="0">
              <a:latin typeface="Times New Roman" pitchFamily="18" charset="0"/>
              <a:cs typeface="Times New Roman" pitchFamily="18" charset="0"/>
            </a:rPr>
            <a:t>. T</a:t>
          </a:r>
          <a:r>
            <a:rPr lang="en-US" dirty="0" smtClean="0">
              <a:latin typeface="Times New Roman" pitchFamily="18" charset="0"/>
              <a:cs typeface="Times New Roman" pitchFamily="18" charset="0"/>
            </a:rPr>
            <a:t>heir academic discipline and their educational needs are directed to the educational setting, special education school / institution, hospital primary school, special education and rehabilitation centers or educational environments at home .</a:t>
          </a:r>
          <a:endParaRPr lang="tr-TR" dirty="0">
            <a:latin typeface="Times New Roman" pitchFamily="18" charset="0"/>
            <a:cs typeface="Times New Roman" pitchFamily="18" charset="0"/>
          </a:endParaRPr>
        </a:p>
      </dgm:t>
    </dgm:pt>
    <dgm:pt modelId="{D463CEEC-3EB8-4ABE-8B51-5A388318E98B}" type="parTrans" cxnId="{74513970-284C-4800-8374-C94CBC901D81}">
      <dgm:prSet/>
      <dgm:spPr/>
      <dgm:t>
        <a:bodyPr/>
        <a:lstStyle/>
        <a:p>
          <a:endParaRPr lang="tr-TR"/>
        </a:p>
      </dgm:t>
    </dgm:pt>
    <dgm:pt modelId="{624B9870-8ABB-42A1-9B3B-867FDBF45E62}" type="sibTrans" cxnId="{74513970-284C-4800-8374-C94CBC901D81}">
      <dgm:prSet/>
      <dgm:spPr/>
      <dgm:t>
        <a:bodyPr/>
        <a:lstStyle/>
        <a:p>
          <a:endParaRPr lang="tr-TR"/>
        </a:p>
      </dgm:t>
    </dgm:pt>
    <dgm:pt modelId="{00FEA295-AFB1-4C29-A718-D92B545C7561}" type="pres">
      <dgm:prSet presAssocID="{2435E01B-B181-46F0-A661-5640A7A69382}" presName="linear" presStyleCnt="0">
        <dgm:presLayoutVars>
          <dgm:animLvl val="lvl"/>
          <dgm:resizeHandles val="exact"/>
        </dgm:presLayoutVars>
      </dgm:prSet>
      <dgm:spPr/>
      <dgm:t>
        <a:bodyPr/>
        <a:lstStyle/>
        <a:p>
          <a:endParaRPr lang="tr-TR"/>
        </a:p>
      </dgm:t>
    </dgm:pt>
    <dgm:pt modelId="{14D5ED65-6863-46D7-BB6E-A4E6EC9F20F5}" type="pres">
      <dgm:prSet presAssocID="{55D0201E-6780-4A4F-B994-B81AB7F5F8D1}" presName="parentText" presStyleLbl="node1" presStyleIdx="0" presStyleCnt="1" custScaleY="106626">
        <dgm:presLayoutVars>
          <dgm:chMax val="0"/>
          <dgm:bulletEnabled val="1"/>
        </dgm:presLayoutVars>
      </dgm:prSet>
      <dgm:spPr/>
      <dgm:t>
        <a:bodyPr/>
        <a:lstStyle/>
        <a:p>
          <a:endParaRPr lang="tr-TR"/>
        </a:p>
      </dgm:t>
    </dgm:pt>
  </dgm:ptLst>
  <dgm:cxnLst>
    <dgm:cxn modelId="{BE3BBA0C-C91A-4BF6-A698-BAEE5015DA97}" type="presOf" srcId="{55D0201E-6780-4A4F-B994-B81AB7F5F8D1}" destId="{14D5ED65-6863-46D7-BB6E-A4E6EC9F20F5}" srcOrd="0" destOrd="0" presId="urn:microsoft.com/office/officeart/2005/8/layout/vList2"/>
    <dgm:cxn modelId="{2A7914F6-E742-484F-938B-1EEE199E22A8}" type="presOf" srcId="{2435E01B-B181-46F0-A661-5640A7A69382}" destId="{00FEA295-AFB1-4C29-A718-D92B545C7561}" srcOrd="0" destOrd="0" presId="urn:microsoft.com/office/officeart/2005/8/layout/vList2"/>
    <dgm:cxn modelId="{74513970-284C-4800-8374-C94CBC901D81}" srcId="{2435E01B-B181-46F0-A661-5640A7A69382}" destId="{55D0201E-6780-4A4F-B994-B81AB7F5F8D1}" srcOrd="0" destOrd="0" parTransId="{D463CEEC-3EB8-4ABE-8B51-5A388318E98B}" sibTransId="{624B9870-8ABB-42A1-9B3B-867FDBF45E62}"/>
    <dgm:cxn modelId="{692B26A7-C7B6-47F7-A93A-0B6CFAC2EF95}" type="presParOf" srcId="{00FEA295-AFB1-4C29-A718-D92B545C7561}" destId="{14D5ED65-6863-46D7-BB6E-A4E6EC9F20F5}" srcOrd="0" destOrd="0" presId="urn:microsoft.com/office/officeart/2005/8/layout/vList2"/>
  </dgm:cxnLst>
  <dgm:bg/>
  <dgm:whole/>
</dgm:dataModel>
</file>

<file path=ppt/diagrams/data13.xml><?xml version="1.0" encoding="utf-8"?>
<dgm:dataModel xmlns:dgm="http://schemas.openxmlformats.org/drawingml/2006/diagram" xmlns:a="http://schemas.openxmlformats.org/drawingml/2006/main">
  <dgm:ptLst>
    <dgm:pt modelId="{CD65EBB1-FA8B-49DF-BAAB-4BB942E280E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6F7FE256-D93D-4444-8631-7EC05902F0E2}">
      <dgm:prSet/>
      <dgm:spPr/>
      <dgm:t>
        <a:bodyPr/>
        <a:lstStyle/>
        <a:p>
          <a:pPr rtl="0"/>
          <a:r>
            <a:rPr lang="en-US" dirty="0" smtClean="0">
              <a:latin typeface="Times New Roman" pitchFamily="18" charset="0"/>
              <a:cs typeface="Times New Roman" pitchFamily="18" charset="0"/>
            </a:rPr>
            <a:t>Special education services board; In the direction of the special education evaluation board report, places the individual in need of special education in the appropriate official school or institution. Placement is the closest possible school or school according to the address of residence, taking into account the status of the school or institution in which the individual will be placed, student status and educational environment, the type and level of disability, the performance in all areas of development and academic discipline, Trying to dry out</a:t>
          </a:r>
          <a:r>
            <a:rPr lang="en-US" dirty="0" smtClean="0"/>
            <a:t>.</a:t>
          </a:r>
          <a:endParaRPr lang="tr-TR" dirty="0"/>
        </a:p>
      </dgm:t>
    </dgm:pt>
    <dgm:pt modelId="{32922318-30E8-451C-8E01-857FD6F2D841}" type="parTrans" cxnId="{B4F20799-215B-4F84-BD8E-E4586C71FDB5}">
      <dgm:prSet/>
      <dgm:spPr/>
      <dgm:t>
        <a:bodyPr/>
        <a:lstStyle/>
        <a:p>
          <a:endParaRPr lang="tr-TR"/>
        </a:p>
      </dgm:t>
    </dgm:pt>
    <dgm:pt modelId="{3B9DB8F0-E7EC-40B6-837C-EF3F052AB373}" type="sibTrans" cxnId="{B4F20799-215B-4F84-BD8E-E4586C71FDB5}">
      <dgm:prSet/>
      <dgm:spPr/>
      <dgm:t>
        <a:bodyPr/>
        <a:lstStyle/>
        <a:p>
          <a:endParaRPr lang="tr-TR"/>
        </a:p>
      </dgm:t>
    </dgm:pt>
    <dgm:pt modelId="{F832F032-B250-4C5E-934B-1BBF0E91B9DA}" type="pres">
      <dgm:prSet presAssocID="{CD65EBB1-FA8B-49DF-BAAB-4BB942E280E7}" presName="linear" presStyleCnt="0">
        <dgm:presLayoutVars>
          <dgm:animLvl val="lvl"/>
          <dgm:resizeHandles val="exact"/>
        </dgm:presLayoutVars>
      </dgm:prSet>
      <dgm:spPr/>
      <dgm:t>
        <a:bodyPr/>
        <a:lstStyle/>
        <a:p>
          <a:endParaRPr lang="tr-TR"/>
        </a:p>
      </dgm:t>
    </dgm:pt>
    <dgm:pt modelId="{80CEF6AE-E736-484D-8E6D-3F2C4B279DA3}" type="pres">
      <dgm:prSet presAssocID="{6F7FE256-D93D-4444-8631-7EC05902F0E2}" presName="parentText" presStyleLbl="node1" presStyleIdx="0" presStyleCnt="1">
        <dgm:presLayoutVars>
          <dgm:chMax val="0"/>
          <dgm:bulletEnabled val="1"/>
        </dgm:presLayoutVars>
      </dgm:prSet>
      <dgm:spPr/>
      <dgm:t>
        <a:bodyPr/>
        <a:lstStyle/>
        <a:p>
          <a:endParaRPr lang="tr-TR"/>
        </a:p>
      </dgm:t>
    </dgm:pt>
  </dgm:ptLst>
  <dgm:cxnLst>
    <dgm:cxn modelId="{9BBE9C6E-79A2-477E-8B9E-33CBE1913952}" type="presOf" srcId="{6F7FE256-D93D-4444-8631-7EC05902F0E2}" destId="{80CEF6AE-E736-484D-8E6D-3F2C4B279DA3}" srcOrd="0" destOrd="0" presId="urn:microsoft.com/office/officeart/2005/8/layout/vList2"/>
    <dgm:cxn modelId="{B11F7A97-37AA-45AA-88FA-F12545016CB7}" type="presOf" srcId="{CD65EBB1-FA8B-49DF-BAAB-4BB942E280E7}" destId="{F832F032-B250-4C5E-934B-1BBF0E91B9DA}" srcOrd="0" destOrd="0" presId="urn:microsoft.com/office/officeart/2005/8/layout/vList2"/>
    <dgm:cxn modelId="{B4F20799-215B-4F84-BD8E-E4586C71FDB5}" srcId="{CD65EBB1-FA8B-49DF-BAAB-4BB942E280E7}" destId="{6F7FE256-D93D-4444-8631-7EC05902F0E2}" srcOrd="0" destOrd="0" parTransId="{32922318-30E8-451C-8E01-857FD6F2D841}" sibTransId="{3B9DB8F0-E7EC-40B6-837C-EF3F052AB373}"/>
    <dgm:cxn modelId="{61AAB8D0-B0B0-4AE9-888D-D319DC7D19E2}" type="presParOf" srcId="{F832F032-B250-4C5E-934B-1BBF0E91B9DA}" destId="{80CEF6AE-E736-484D-8E6D-3F2C4B279DA3}" srcOrd="0" destOrd="0" presId="urn:microsoft.com/office/officeart/2005/8/layout/vList2"/>
  </dgm:cxnLst>
  <dgm:bg/>
  <dgm:whole/>
</dgm:dataModel>
</file>

<file path=ppt/diagrams/data14.xml><?xml version="1.0" encoding="utf-8"?>
<dgm:dataModel xmlns:dgm="http://schemas.openxmlformats.org/drawingml/2006/diagram" xmlns:a="http://schemas.openxmlformats.org/drawingml/2006/main">
  <dgm:ptLst>
    <dgm:pt modelId="{7CEEBB55-D85A-4D19-A7C1-D831116BBE2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451327CA-F9BA-4D51-9600-0FCF9E535AD1}">
      <dgm:prSet/>
      <dgm:spPr/>
      <dgm:t>
        <a:bodyPr/>
        <a:lstStyle/>
        <a:p>
          <a:pPr rtl="0"/>
          <a:r>
            <a:rPr lang="en-US" dirty="0" smtClean="0">
              <a:latin typeface="Times New Roman" pitchFamily="18" charset="0"/>
              <a:cs typeface="Times New Roman" pitchFamily="18" charset="0"/>
            </a:rPr>
            <a:t>In preschool period; Pre-school education for those individuals who need special education between 37-72 months is compulsory and pre-school education is based on the principle of continuing within the scope of mainstreaming practices in pre-primary education institutions.</a:t>
          </a:r>
          <a:endParaRPr lang="tr-TR" dirty="0">
            <a:latin typeface="Times New Roman" pitchFamily="18" charset="0"/>
            <a:cs typeface="Times New Roman" pitchFamily="18" charset="0"/>
          </a:endParaRPr>
        </a:p>
      </dgm:t>
    </dgm:pt>
    <dgm:pt modelId="{6373F3AE-C976-40EA-8DC9-F02BF5B932D7}" type="parTrans" cxnId="{59F4AE19-10C3-45DD-A056-7358A3D0A48F}">
      <dgm:prSet/>
      <dgm:spPr/>
      <dgm:t>
        <a:bodyPr/>
        <a:lstStyle/>
        <a:p>
          <a:endParaRPr lang="tr-TR"/>
        </a:p>
      </dgm:t>
    </dgm:pt>
    <dgm:pt modelId="{F97D89D5-244B-4A68-9C00-4C140D915148}" type="sibTrans" cxnId="{59F4AE19-10C3-45DD-A056-7358A3D0A48F}">
      <dgm:prSet/>
      <dgm:spPr/>
      <dgm:t>
        <a:bodyPr/>
        <a:lstStyle/>
        <a:p>
          <a:endParaRPr lang="tr-TR"/>
        </a:p>
      </dgm:t>
    </dgm:pt>
    <dgm:pt modelId="{DE0FC924-5E87-4915-87A2-7705187B2161}" type="pres">
      <dgm:prSet presAssocID="{7CEEBB55-D85A-4D19-A7C1-D831116BBE2C}" presName="linear" presStyleCnt="0">
        <dgm:presLayoutVars>
          <dgm:animLvl val="lvl"/>
          <dgm:resizeHandles val="exact"/>
        </dgm:presLayoutVars>
      </dgm:prSet>
      <dgm:spPr/>
      <dgm:t>
        <a:bodyPr/>
        <a:lstStyle/>
        <a:p>
          <a:endParaRPr lang="tr-TR"/>
        </a:p>
      </dgm:t>
    </dgm:pt>
    <dgm:pt modelId="{F36F66DA-9BAE-458C-B46F-CF5AFD8CED50}" type="pres">
      <dgm:prSet presAssocID="{451327CA-F9BA-4D51-9600-0FCF9E535AD1}" presName="parentText" presStyleLbl="node1" presStyleIdx="0" presStyleCnt="1">
        <dgm:presLayoutVars>
          <dgm:chMax val="0"/>
          <dgm:bulletEnabled val="1"/>
        </dgm:presLayoutVars>
      </dgm:prSet>
      <dgm:spPr/>
      <dgm:t>
        <a:bodyPr/>
        <a:lstStyle/>
        <a:p>
          <a:endParaRPr lang="tr-TR"/>
        </a:p>
      </dgm:t>
    </dgm:pt>
  </dgm:ptLst>
  <dgm:cxnLst>
    <dgm:cxn modelId="{522CA91F-9103-4588-B0B0-9F31BE435F37}" type="presOf" srcId="{7CEEBB55-D85A-4D19-A7C1-D831116BBE2C}" destId="{DE0FC924-5E87-4915-87A2-7705187B2161}" srcOrd="0" destOrd="0" presId="urn:microsoft.com/office/officeart/2005/8/layout/vList2"/>
    <dgm:cxn modelId="{59F4AE19-10C3-45DD-A056-7358A3D0A48F}" srcId="{7CEEBB55-D85A-4D19-A7C1-D831116BBE2C}" destId="{451327CA-F9BA-4D51-9600-0FCF9E535AD1}" srcOrd="0" destOrd="0" parTransId="{6373F3AE-C976-40EA-8DC9-F02BF5B932D7}" sibTransId="{F97D89D5-244B-4A68-9C00-4C140D915148}"/>
    <dgm:cxn modelId="{62050078-DC3A-4553-AFBF-B18BD68EEEDF}" type="presOf" srcId="{451327CA-F9BA-4D51-9600-0FCF9E535AD1}" destId="{F36F66DA-9BAE-458C-B46F-CF5AFD8CED50}" srcOrd="0" destOrd="0" presId="urn:microsoft.com/office/officeart/2005/8/layout/vList2"/>
    <dgm:cxn modelId="{39C104B4-DDA7-4283-8966-04F6EA5623DF}" type="presParOf" srcId="{DE0FC924-5E87-4915-87A2-7705187B2161}" destId="{F36F66DA-9BAE-458C-B46F-CF5AFD8CED50}"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3698F939-02A1-49F6-953E-A29E0809BC3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77CA92B-602F-4A5C-B0A6-3E5F695DDCD7}">
      <dgm:prSet/>
      <dgm:spPr/>
      <dgm:t>
        <a:bodyPr/>
        <a:lstStyle/>
        <a:p>
          <a:pPr rtl="0"/>
          <a:r>
            <a:rPr lang="tr-TR" b="1" dirty="0" smtClean="0">
              <a:latin typeface="Times New Roman" pitchFamily="18" charset="0"/>
              <a:cs typeface="Times New Roman" pitchFamily="18" charset="0"/>
            </a:rPr>
            <a:t>OUR SYSTEM AIMS THAT ARE :</a:t>
          </a:r>
          <a:endParaRPr lang="tr-TR" b="1" dirty="0">
            <a:latin typeface="Times New Roman" pitchFamily="18" charset="0"/>
            <a:cs typeface="Times New Roman" pitchFamily="18" charset="0"/>
          </a:endParaRPr>
        </a:p>
      </dgm:t>
    </dgm:pt>
    <dgm:pt modelId="{2594F1B7-C527-4834-B9B7-55E7187FEAB3}" type="parTrans" cxnId="{6AA358B0-D8C9-49AF-BE7D-50230CD79ECA}">
      <dgm:prSet/>
      <dgm:spPr/>
      <dgm:t>
        <a:bodyPr/>
        <a:lstStyle/>
        <a:p>
          <a:endParaRPr lang="tr-TR"/>
        </a:p>
      </dgm:t>
    </dgm:pt>
    <dgm:pt modelId="{412035A0-D949-4850-B562-B85A61C5AC91}" type="sibTrans" cxnId="{6AA358B0-D8C9-49AF-BE7D-50230CD79ECA}">
      <dgm:prSet/>
      <dgm:spPr/>
      <dgm:t>
        <a:bodyPr/>
        <a:lstStyle/>
        <a:p>
          <a:endParaRPr lang="tr-TR"/>
        </a:p>
      </dgm:t>
    </dgm:pt>
    <dgm:pt modelId="{BC41F14F-10E0-4138-9857-C52AF1C444B3}">
      <dgm:prSet/>
      <dgm:spPr/>
      <dgm:t>
        <a:bodyPr/>
        <a:lstStyle/>
        <a:p>
          <a:pPr rtl="0"/>
          <a:r>
            <a:rPr lang="en-US" b="1" dirty="0" smtClean="0">
              <a:latin typeface="Times New Roman" pitchFamily="18" charset="0"/>
              <a:cs typeface="Times New Roman" pitchFamily="18" charset="0"/>
            </a:rPr>
            <a:t>To </a:t>
          </a:r>
          <a:r>
            <a:rPr lang="tr-TR" b="1" dirty="0" err="1" smtClean="0">
              <a:latin typeface="Times New Roman" pitchFamily="18" charset="0"/>
              <a:cs typeface="Times New Roman" pitchFamily="18" charset="0"/>
            </a:rPr>
            <a:t>carry</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out</a:t>
          </a: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their roles in society, to establish good relations with others, to work in a business association, to adapt to their environment, to grow up as a productive and</a:t>
          </a:r>
          <a:r>
            <a:rPr lang="tr-TR"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happy citizen</a:t>
          </a:r>
          <a:r>
            <a:rPr lang="tr-TR" b="1" dirty="0" smtClean="0">
              <a:latin typeface="Times New Roman" pitchFamily="18" charset="0"/>
              <a:cs typeface="Times New Roman" pitchFamily="18" charset="0"/>
            </a:rPr>
            <a:t>.</a:t>
          </a:r>
          <a:endParaRPr lang="tr-TR" b="1" dirty="0">
            <a:latin typeface="Times New Roman" pitchFamily="18" charset="0"/>
            <a:cs typeface="Times New Roman" pitchFamily="18" charset="0"/>
          </a:endParaRPr>
        </a:p>
      </dgm:t>
    </dgm:pt>
    <dgm:pt modelId="{B5544B59-71B3-41C1-862C-954D3C3490AA}" type="parTrans" cxnId="{30929D93-5C5B-4A54-B0BD-847B94680E1F}">
      <dgm:prSet/>
      <dgm:spPr/>
      <dgm:t>
        <a:bodyPr/>
        <a:lstStyle/>
        <a:p>
          <a:endParaRPr lang="tr-TR"/>
        </a:p>
      </dgm:t>
    </dgm:pt>
    <dgm:pt modelId="{93A792E4-F48B-49AD-A20D-1E58ADC37ADE}" type="sibTrans" cxnId="{30929D93-5C5B-4A54-B0BD-847B94680E1F}">
      <dgm:prSet/>
      <dgm:spPr/>
      <dgm:t>
        <a:bodyPr/>
        <a:lstStyle/>
        <a:p>
          <a:endParaRPr lang="tr-TR"/>
        </a:p>
      </dgm:t>
    </dgm:pt>
    <dgm:pt modelId="{BD51BBB4-C9D2-4319-AEAF-3850821F24B8}">
      <dgm:prSet/>
      <dgm:spPr/>
      <dgm:t>
        <a:bodyPr/>
        <a:lstStyle/>
        <a:p>
          <a:pPr rtl="0"/>
          <a:r>
            <a:rPr lang="en-US" b="1" dirty="0" smtClean="0">
              <a:latin typeface="Times New Roman" pitchFamily="18" charset="0"/>
              <a:cs typeface="Times New Roman" pitchFamily="18" charset="0"/>
            </a:rPr>
            <a:t>To develop their basic life skills </a:t>
          </a:r>
          <a:r>
            <a:rPr lang="tr-TR" b="1" dirty="0" err="1" smtClean="0">
              <a:latin typeface="Times New Roman" pitchFamily="18" charset="0"/>
              <a:cs typeface="Times New Roman" pitchFamily="18" charset="0"/>
            </a:rPr>
            <a:t>for</a:t>
          </a:r>
          <a:r>
            <a:rPr lang="en-US"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self </a:t>
          </a:r>
          <a:r>
            <a:rPr lang="en-US" b="1" dirty="0" smtClean="0">
              <a:latin typeface="Times New Roman" pitchFamily="18" charset="0"/>
              <a:cs typeface="Times New Roman" pitchFamily="18" charset="0"/>
            </a:rPr>
            <a:t>living in society and self-sufficient condition</a:t>
          </a:r>
          <a:endParaRPr lang="tr-TR" b="1" dirty="0">
            <a:latin typeface="Times New Roman" pitchFamily="18" charset="0"/>
            <a:cs typeface="Times New Roman" pitchFamily="18" charset="0"/>
          </a:endParaRPr>
        </a:p>
      </dgm:t>
    </dgm:pt>
    <dgm:pt modelId="{E4B4238D-7EE9-4FA5-9AC7-CB388CDF977D}" type="parTrans" cxnId="{2F01E1D4-1963-44A5-8B50-35273BBE12EB}">
      <dgm:prSet/>
      <dgm:spPr/>
      <dgm:t>
        <a:bodyPr/>
        <a:lstStyle/>
        <a:p>
          <a:endParaRPr lang="tr-TR"/>
        </a:p>
      </dgm:t>
    </dgm:pt>
    <dgm:pt modelId="{C4F97B23-5EB7-4D1D-9CD2-4FEB374FBA1E}" type="sibTrans" cxnId="{2F01E1D4-1963-44A5-8B50-35273BBE12EB}">
      <dgm:prSet/>
      <dgm:spPr/>
      <dgm:t>
        <a:bodyPr/>
        <a:lstStyle/>
        <a:p>
          <a:endParaRPr lang="tr-TR"/>
        </a:p>
      </dgm:t>
    </dgm:pt>
    <dgm:pt modelId="{0825BABA-ECA7-4D78-8591-CF428F62BCCC}">
      <dgm:prSet/>
      <dgm:spPr/>
      <dgm:t>
        <a:bodyPr/>
        <a:lstStyle/>
        <a:p>
          <a:pPr rtl="0"/>
          <a:r>
            <a:rPr lang="en-US" b="1" dirty="0" smtClean="0">
              <a:latin typeface="Times New Roman" pitchFamily="18" charset="0"/>
              <a:cs typeface="Times New Roman" pitchFamily="18" charset="0"/>
            </a:rPr>
            <a:t>Using appropriate training programs and special methods, personnel and equipment; Training needs, competencies, interests and skills in the upper learning, business and professional areas and to prepare for life</a:t>
          </a:r>
          <a:endParaRPr lang="tr-TR" b="1" dirty="0">
            <a:latin typeface="Times New Roman" pitchFamily="18" charset="0"/>
            <a:cs typeface="Times New Roman" pitchFamily="18" charset="0"/>
          </a:endParaRPr>
        </a:p>
      </dgm:t>
    </dgm:pt>
    <dgm:pt modelId="{8E61ECCA-F163-4D87-944B-871D7CD83111}" type="parTrans" cxnId="{CAACA5EB-E012-4D7F-8C62-504A5F23DDCA}">
      <dgm:prSet/>
      <dgm:spPr/>
      <dgm:t>
        <a:bodyPr/>
        <a:lstStyle/>
        <a:p>
          <a:endParaRPr lang="tr-TR"/>
        </a:p>
      </dgm:t>
    </dgm:pt>
    <dgm:pt modelId="{C7D5F04B-FABA-490F-A774-0B05F0ACDCCF}" type="sibTrans" cxnId="{CAACA5EB-E012-4D7F-8C62-504A5F23DDCA}">
      <dgm:prSet/>
      <dgm:spPr/>
      <dgm:t>
        <a:bodyPr/>
        <a:lstStyle/>
        <a:p>
          <a:endParaRPr lang="tr-TR"/>
        </a:p>
      </dgm:t>
    </dgm:pt>
    <dgm:pt modelId="{9BEA3E66-3857-4CF0-9A15-A00176DA8963}" type="pres">
      <dgm:prSet presAssocID="{3698F939-02A1-49F6-953E-A29E0809BC3F}" presName="linear" presStyleCnt="0">
        <dgm:presLayoutVars>
          <dgm:animLvl val="lvl"/>
          <dgm:resizeHandles val="exact"/>
        </dgm:presLayoutVars>
      </dgm:prSet>
      <dgm:spPr/>
      <dgm:t>
        <a:bodyPr/>
        <a:lstStyle/>
        <a:p>
          <a:endParaRPr lang="tr-TR"/>
        </a:p>
      </dgm:t>
    </dgm:pt>
    <dgm:pt modelId="{BB46DBC5-54FE-4791-BC99-9922F22FBA72}" type="pres">
      <dgm:prSet presAssocID="{477CA92B-602F-4A5C-B0A6-3E5F695DDCD7}" presName="parentText" presStyleLbl="node1" presStyleIdx="0" presStyleCnt="4" custScaleY="50817" custLinFactY="-34882" custLinFactNeighborX="-951" custLinFactNeighborY="-100000">
        <dgm:presLayoutVars>
          <dgm:chMax val="0"/>
          <dgm:bulletEnabled val="1"/>
        </dgm:presLayoutVars>
      </dgm:prSet>
      <dgm:spPr/>
      <dgm:t>
        <a:bodyPr/>
        <a:lstStyle/>
        <a:p>
          <a:endParaRPr lang="tr-TR"/>
        </a:p>
      </dgm:t>
    </dgm:pt>
    <dgm:pt modelId="{9EABF81D-2DDA-484E-8528-922FE85C5A09}" type="pres">
      <dgm:prSet presAssocID="{412035A0-D949-4850-B562-B85A61C5AC91}" presName="spacer" presStyleCnt="0"/>
      <dgm:spPr/>
    </dgm:pt>
    <dgm:pt modelId="{B3549E0D-0941-41C0-98B3-4408128996EA}" type="pres">
      <dgm:prSet presAssocID="{BC41F14F-10E0-4138-9857-C52AF1C444B3}" presName="parentText" presStyleLbl="node1" presStyleIdx="1" presStyleCnt="4" custLinFactNeighborX="1424" custLinFactNeighborY="-60602">
        <dgm:presLayoutVars>
          <dgm:chMax val="0"/>
          <dgm:bulletEnabled val="1"/>
        </dgm:presLayoutVars>
      </dgm:prSet>
      <dgm:spPr/>
      <dgm:t>
        <a:bodyPr/>
        <a:lstStyle/>
        <a:p>
          <a:endParaRPr lang="tr-TR"/>
        </a:p>
      </dgm:t>
    </dgm:pt>
    <dgm:pt modelId="{460981DA-66F5-4C8A-8ADA-8B99CA392FD3}" type="pres">
      <dgm:prSet presAssocID="{93A792E4-F48B-49AD-A20D-1E58ADC37ADE}" presName="spacer" presStyleCnt="0"/>
      <dgm:spPr/>
    </dgm:pt>
    <dgm:pt modelId="{E715275A-A832-46E9-BFD7-D49BE54DD84C}" type="pres">
      <dgm:prSet presAssocID="{BD51BBB4-C9D2-4319-AEAF-3850821F24B8}" presName="parentText" presStyleLbl="node1" presStyleIdx="2" presStyleCnt="4" custLinFactNeighborX="1424" custLinFactNeighborY="43061">
        <dgm:presLayoutVars>
          <dgm:chMax val="0"/>
          <dgm:bulletEnabled val="1"/>
        </dgm:presLayoutVars>
      </dgm:prSet>
      <dgm:spPr/>
      <dgm:t>
        <a:bodyPr/>
        <a:lstStyle/>
        <a:p>
          <a:endParaRPr lang="tr-TR"/>
        </a:p>
      </dgm:t>
    </dgm:pt>
    <dgm:pt modelId="{4B7E1417-D13B-4CB9-A194-175BB156C3D8}" type="pres">
      <dgm:prSet presAssocID="{C4F97B23-5EB7-4D1D-9CD2-4FEB374FBA1E}" presName="spacer" presStyleCnt="0"/>
      <dgm:spPr/>
    </dgm:pt>
    <dgm:pt modelId="{97D29E9D-BAB5-403D-88B9-942466761DC7}" type="pres">
      <dgm:prSet presAssocID="{0825BABA-ECA7-4D78-8591-CF428F62BCCC}" presName="parentText" presStyleLbl="node1" presStyleIdx="3" presStyleCnt="4" custLinFactY="1365" custLinFactNeighborX="-951" custLinFactNeighborY="100000">
        <dgm:presLayoutVars>
          <dgm:chMax val="0"/>
          <dgm:bulletEnabled val="1"/>
        </dgm:presLayoutVars>
      </dgm:prSet>
      <dgm:spPr/>
      <dgm:t>
        <a:bodyPr/>
        <a:lstStyle/>
        <a:p>
          <a:endParaRPr lang="tr-TR"/>
        </a:p>
      </dgm:t>
    </dgm:pt>
  </dgm:ptLst>
  <dgm:cxnLst>
    <dgm:cxn modelId="{2F01E1D4-1963-44A5-8B50-35273BBE12EB}" srcId="{3698F939-02A1-49F6-953E-A29E0809BC3F}" destId="{BD51BBB4-C9D2-4319-AEAF-3850821F24B8}" srcOrd="2" destOrd="0" parTransId="{E4B4238D-7EE9-4FA5-9AC7-CB388CDF977D}" sibTransId="{C4F97B23-5EB7-4D1D-9CD2-4FEB374FBA1E}"/>
    <dgm:cxn modelId="{CAACA5EB-E012-4D7F-8C62-504A5F23DDCA}" srcId="{3698F939-02A1-49F6-953E-A29E0809BC3F}" destId="{0825BABA-ECA7-4D78-8591-CF428F62BCCC}" srcOrd="3" destOrd="0" parTransId="{8E61ECCA-F163-4D87-944B-871D7CD83111}" sibTransId="{C7D5F04B-FABA-490F-A774-0B05F0ACDCCF}"/>
    <dgm:cxn modelId="{7F6DB7B1-B0DF-437D-9C80-214B99F9B226}" type="presOf" srcId="{3698F939-02A1-49F6-953E-A29E0809BC3F}" destId="{9BEA3E66-3857-4CF0-9A15-A00176DA8963}" srcOrd="0" destOrd="0" presId="urn:microsoft.com/office/officeart/2005/8/layout/vList2"/>
    <dgm:cxn modelId="{6AA358B0-D8C9-49AF-BE7D-50230CD79ECA}" srcId="{3698F939-02A1-49F6-953E-A29E0809BC3F}" destId="{477CA92B-602F-4A5C-B0A6-3E5F695DDCD7}" srcOrd="0" destOrd="0" parTransId="{2594F1B7-C527-4834-B9B7-55E7187FEAB3}" sibTransId="{412035A0-D949-4850-B562-B85A61C5AC91}"/>
    <dgm:cxn modelId="{30929D93-5C5B-4A54-B0BD-847B94680E1F}" srcId="{3698F939-02A1-49F6-953E-A29E0809BC3F}" destId="{BC41F14F-10E0-4138-9857-C52AF1C444B3}" srcOrd="1" destOrd="0" parTransId="{B5544B59-71B3-41C1-862C-954D3C3490AA}" sibTransId="{93A792E4-F48B-49AD-A20D-1E58ADC37ADE}"/>
    <dgm:cxn modelId="{8B8B84F9-806D-403C-822B-DAD18214D5F2}" type="presOf" srcId="{477CA92B-602F-4A5C-B0A6-3E5F695DDCD7}" destId="{BB46DBC5-54FE-4791-BC99-9922F22FBA72}" srcOrd="0" destOrd="0" presId="urn:microsoft.com/office/officeart/2005/8/layout/vList2"/>
    <dgm:cxn modelId="{C391FB08-5FE9-4CB9-80E2-354BBACE32A1}" type="presOf" srcId="{0825BABA-ECA7-4D78-8591-CF428F62BCCC}" destId="{97D29E9D-BAB5-403D-88B9-942466761DC7}" srcOrd="0" destOrd="0" presId="urn:microsoft.com/office/officeart/2005/8/layout/vList2"/>
    <dgm:cxn modelId="{6D9B7335-0D08-415E-94E8-36CE727F3A21}" type="presOf" srcId="{BC41F14F-10E0-4138-9857-C52AF1C444B3}" destId="{B3549E0D-0941-41C0-98B3-4408128996EA}" srcOrd="0" destOrd="0" presId="urn:microsoft.com/office/officeart/2005/8/layout/vList2"/>
    <dgm:cxn modelId="{7A6027FF-6A5D-4C9B-AAEE-BF9F61477463}" type="presOf" srcId="{BD51BBB4-C9D2-4319-AEAF-3850821F24B8}" destId="{E715275A-A832-46E9-BFD7-D49BE54DD84C}" srcOrd="0" destOrd="0" presId="urn:microsoft.com/office/officeart/2005/8/layout/vList2"/>
    <dgm:cxn modelId="{C5DE4F72-FC58-4A5E-A3F3-DCA0621EBDD3}" type="presParOf" srcId="{9BEA3E66-3857-4CF0-9A15-A00176DA8963}" destId="{BB46DBC5-54FE-4791-BC99-9922F22FBA72}" srcOrd="0" destOrd="0" presId="urn:microsoft.com/office/officeart/2005/8/layout/vList2"/>
    <dgm:cxn modelId="{AD8CCC70-BBE3-4F68-96C9-FE40386039FE}" type="presParOf" srcId="{9BEA3E66-3857-4CF0-9A15-A00176DA8963}" destId="{9EABF81D-2DDA-484E-8528-922FE85C5A09}" srcOrd="1" destOrd="0" presId="urn:microsoft.com/office/officeart/2005/8/layout/vList2"/>
    <dgm:cxn modelId="{696E9700-D1C1-411A-9ED3-94DB63BF1499}" type="presParOf" srcId="{9BEA3E66-3857-4CF0-9A15-A00176DA8963}" destId="{B3549E0D-0941-41C0-98B3-4408128996EA}" srcOrd="2" destOrd="0" presId="urn:microsoft.com/office/officeart/2005/8/layout/vList2"/>
    <dgm:cxn modelId="{7B40E19E-5C03-4D97-A594-8BC5D39E66BE}" type="presParOf" srcId="{9BEA3E66-3857-4CF0-9A15-A00176DA8963}" destId="{460981DA-66F5-4C8A-8ADA-8B99CA392FD3}" srcOrd="3" destOrd="0" presId="urn:microsoft.com/office/officeart/2005/8/layout/vList2"/>
    <dgm:cxn modelId="{2C0DC39D-834C-44E6-9EA0-703137FB37C0}" type="presParOf" srcId="{9BEA3E66-3857-4CF0-9A15-A00176DA8963}" destId="{E715275A-A832-46E9-BFD7-D49BE54DD84C}" srcOrd="4" destOrd="0" presId="urn:microsoft.com/office/officeart/2005/8/layout/vList2"/>
    <dgm:cxn modelId="{C68FBC55-6B65-4D09-AE1B-6220A851AC2C}" type="presParOf" srcId="{9BEA3E66-3857-4CF0-9A15-A00176DA8963}" destId="{4B7E1417-D13B-4CB9-A194-175BB156C3D8}" srcOrd="5" destOrd="0" presId="urn:microsoft.com/office/officeart/2005/8/layout/vList2"/>
    <dgm:cxn modelId="{27230DEB-FEAA-47A2-A2AF-81E075794912}" type="presParOf" srcId="{9BEA3E66-3857-4CF0-9A15-A00176DA8963}" destId="{97D29E9D-BAB5-403D-88B9-942466761DC7}" srcOrd="6"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4221D52F-037C-4DE0-9A62-0E50AC06A29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BEC81DF-55FE-4600-9309-9EA5DEE8CE8B}">
      <dgm:prSet custT="1"/>
      <dgm:spPr/>
      <dgm:t>
        <a:bodyPr/>
        <a:lstStyle/>
        <a:p>
          <a:pPr rtl="0"/>
          <a:r>
            <a:rPr lang="en-US" sz="1600" b="1" dirty="0" smtClean="0">
              <a:latin typeface="Times New Roman" pitchFamily="18" charset="0"/>
              <a:cs typeface="Times New Roman" pitchFamily="18" charset="0"/>
            </a:rPr>
            <a:t>The availability of educational services accessible and equally accessible to disabled persons has great importance in ensuring that they are self-sufficient, productive individuals within the community and able to lead a quality life.</a:t>
          </a:r>
          <a:endParaRPr lang="tr-TR" sz="1600" b="1" dirty="0">
            <a:latin typeface="Times New Roman" pitchFamily="18" charset="0"/>
            <a:cs typeface="Times New Roman" pitchFamily="18" charset="0"/>
          </a:endParaRPr>
        </a:p>
      </dgm:t>
    </dgm:pt>
    <dgm:pt modelId="{106CE490-E3E7-45E6-941C-D47A5E55442A}" type="parTrans" cxnId="{2DCC88AD-FAD4-4F7A-A5CB-E4158D733471}">
      <dgm:prSet/>
      <dgm:spPr/>
      <dgm:t>
        <a:bodyPr/>
        <a:lstStyle/>
        <a:p>
          <a:endParaRPr lang="tr-TR"/>
        </a:p>
      </dgm:t>
    </dgm:pt>
    <dgm:pt modelId="{56B37591-0ECD-43BB-A7A1-1936337CC73C}" type="sibTrans" cxnId="{2DCC88AD-FAD4-4F7A-A5CB-E4158D733471}">
      <dgm:prSet/>
      <dgm:spPr/>
      <dgm:t>
        <a:bodyPr/>
        <a:lstStyle/>
        <a:p>
          <a:endParaRPr lang="tr-TR"/>
        </a:p>
      </dgm:t>
    </dgm:pt>
    <dgm:pt modelId="{1D508E26-D787-49B5-ABFB-174762D1FF63}" type="pres">
      <dgm:prSet presAssocID="{4221D52F-037C-4DE0-9A62-0E50AC06A295}" presName="linear" presStyleCnt="0">
        <dgm:presLayoutVars>
          <dgm:animLvl val="lvl"/>
          <dgm:resizeHandles val="exact"/>
        </dgm:presLayoutVars>
      </dgm:prSet>
      <dgm:spPr/>
      <dgm:t>
        <a:bodyPr/>
        <a:lstStyle/>
        <a:p>
          <a:endParaRPr lang="tr-TR"/>
        </a:p>
      </dgm:t>
    </dgm:pt>
    <dgm:pt modelId="{FBFB7DF5-373B-4036-9AF6-26867E41E720}" type="pres">
      <dgm:prSet presAssocID="{4BEC81DF-55FE-4600-9309-9EA5DEE8CE8B}" presName="parentText" presStyleLbl="node1" presStyleIdx="0" presStyleCnt="1" custScaleY="137954">
        <dgm:presLayoutVars>
          <dgm:chMax val="0"/>
          <dgm:bulletEnabled val="1"/>
        </dgm:presLayoutVars>
      </dgm:prSet>
      <dgm:spPr/>
      <dgm:t>
        <a:bodyPr/>
        <a:lstStyle/>
        <a:p>
          <a:endParaRPr lang="tr-TR"/>
        </a:p>
      </dgm:t>
    </dgm:pt>
  </dgm:ptLst>
  <dgm:cxnLst>
    <dgm:cxn modelId="{2DCC88AD-FAD4-4F7A-A5CB-E4158D733471}" srcId="{4221D52F-037C-4DE0-9A62-0E50AC06A295}" destId="{4BEC81DF-55FE-4600-9309-9EA5DEE8CE8B}" srcOrd="0" destOrd="0" parTransId="{106CE490-E3E7-45E6-941C-D47A5E55442A}" sibTransId="{56B37591-0ECD-43BB-A7A1-1936337CC73C}"/>
    <dgm:cxn modelId="{E17F3A12-40FF-44B2-8306-7F54BF83DFD7}" type="presOf" srcId="{4BEC81DF-55FE-4600-9309-9EA5DEE8CE8B}" destId="{FBFB7DF5-373B-4036-9AF6-26867E41E720}" srcOrd="0" destOrd="0" presId="urn:microsoft.com/office/officeart/2005/8/layout/vList2"/>
    <dgm:cxn modelId="{A619A5EF-A4BD-42CE-B74F-2E97C31D129E}" type="presOf" srcId="{4221D52F-037C-4DE0-9A62-0E50AC06A295}" destId="{1D508E26-D787-49B5-ABFB-174762D1FF63}" srcOrd="0" destOrd="0" presId="urn:microsoft.com/office/officeart/2005/8/layout/vList2"/>
    <dgm:cxn modelId="{6086E823-C169-4FD3-B6D7-D4B9282AE5E8}" type="presParOf" srcId="{1D508E26-D787-49B5-ABFB-174762D1FF63}" destId="{FBFB7DF5-373B-4036-9AF6-26867E41E720}"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83BC96AF-9332-42D4-B086-49766EFB299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03BDA5D-9620-4462-8A94-45AB57A6196F}">
      <dgm:prSet/>
      <dgm:spPr>
        <a:solidFill>
          <a:srgbClr val="7030A0"/>
        </a:solidFill>
      </dgm:spPr>
      <dgm:t>
        <a:bodyPr/>
        <a:lstStyle/>
        <a:p>
          <a:pPr algn="ctr" rtl="0"/>
          <a:r>
            <a:rPr lang="tr-TR" b="1" dirty="0" smtClean="0"/>
            <a:t>  </a:t>
          </a:r>
          <a:r>
            <a:rPr lang="tr-TR" b="1" dirty="0" smtClean="0">
              <a:latin typeface="Aharoni" pitchFamily="2" charset="-79"/>
              <a:cs typeface="Aharoni" pitchFamily="2" charset="-79"/>
            </a:rPr>
            <a:t>STATISTICS ABOUT SPECIAL EDUCATION IN TURKEY</a:t>
          </a:r>
          <a:endParaRPr lang="tr-TR" b="1" dirty="0">
            <a:latin typeface="Aharoni" pitchFamily="2" charset="-79"/>
            <a:cs typeface="Aharoni" pitchFamily="2" charset="-79"/>
          </a:endParaRPr>
        </a:p>
      </dgm:t>
    </dgm:pt>
    <dgm:pt modelId="{B40A98A9-8C9C-4F74-BEF8-F6B38582211B}" type="parTrans" cxnId="{A75CA677-A136-4511-8CEF-39CE7E563500}">
      <dgm:prSet/>
      <dgm:spPr/>
      <dgm:t>
        <a:bodyPr/>
        <a:lstStyle/>
        <a:p>
          <a:endParaRPr lang="tr-TR"/>
        </a:p>
      </dgm:t>
    </dgm:pt>
    <dgm:pt modelId="{058594AF-186E-4759-9BEA-05CD470A0863}" type="sibTrans" cxnId="{A75CA677-A136-4511-8CEF-39CE7E563500}">
      <dgm:prSet/>
      <dgm:spPr/>
      <dgm:t>
        <a:bodyPr/>
        <a:lstStyle/>
        <a:p>
          <a:endParaRPr lang="tr-TR"/>
        </a:p>
      </dgm:t>
    </dgm:pt>
    <dgm:pt modelId="{D2E14BB5-0039-4CB4-A6FA-253D9422E3D0}" type="pres">
      <dgm:prSet presAssocID="{83BC96AF-9332-42D4-B086-49766EFB299E}" presName="linear" presStyleCnt="0">
        <dgm:presLayoutVars>
          <dgm:animLvl val="lvl"/>
          <dgm:resizeHandles val="exact"/>
        </dgm:presLayoutVars>
      </dgm:prSet>
      <dgm:spPr/>
      <dgm:t>
        <a:bodyPr/>
        <a:lstStyle/>
        <a:p>
          <a:endParaRPr lang="tr-TR"/>
        </a:p>
      </dgm:t>
    </dgm:pt>
    <dgm:pt modelId="{91836444-787B-4E28-B273-50D53B59001F}" type="pres">
      <dgm:prSet presAssocID="{A03BDA5D-9620-4462-8A94-45AB57A6196F}" presName="parentText" presStyleLbl="node1" presStyleIdx="0" presStyleCnt="1">
        <dgm:presLayoutVars>
          <dgm:chMax val="0"/>
          <dgm:bulletEnabled val="1"/>
        </dgm:presLayoutVars>
      </dgm:prSet>
      <dgm:spPr/>
      <dgm:t>
        <a:bodyPr/>
        <a:lstStyle/>
        <a:p>
          <a:endParaRPr lang="tr-TR"/>
        </a:p>
      </dgm:t>
    </dgm:pt>
  </dgm:ptLst>
  <dgm:cxnLst>
    <dgm:cxn modelId="{A75CA677-A136-4511-8CEF-39CE7E563500}" srcId="{83BC96AF-9332-42D4-B086-49766EFB299E}" destId="{A03BDA5D-9620-4462-8A94-45AB57A6196F}" srcOrd="0" destOrd="0" parTransId="{B40A98A9-8C9C-4F74-BEF8-F6B38582211B}" sibTransId="{058594AF-186E-4759-9BEA-05CD470A0863}"/>
    <dgm:cxn modelId="{866C4F76-4738-4037-8F4B-98A271AF1D2E}" type="presOf" srcId="{83BC96AF-9332-42D4-B086-49766EFB299E}" destId="{D2E14BB5-0039-4CB4-A6FA-253D9422E3D0}" srcOrd="0" destOrd="0" presId="urn:microsoft.com/office/officeart/2005/8/layout/vList2"/>
    <dgm:cxn modelId="{544CF0B5-6A5F-4C20-A755-6335BE66EC9B}" type="presOf" srcId="{A03BDA5D-9620-4462-8A94-45AB57A6196F}" destId="{91836444-787B-4E28-B273-50D53B59001F}" srcOrd="0" destOrd="0" presId="urn:microsoft.com/office/officeart/2005/8/layout/vList2"/>
    <dgm:cxn modelId="{D17660CC-E3A6-4A74-AC2A-1AED374198EF}" type="presParOf" srcId="{D2E14BB5-0039-4CB4-A6FA-253D9422E3D0}" destId="{91836444-787B-4E28-B273-50D53B59001F}"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249D5E40-BE43-4CA3-B63E-77961650C67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05F9FF7E-95E4-459E-AB1B-09AF9C0B6402}">
      <dgm:prSet custT="1"/>
      <dgm:spPr/>
      <dgm:t>
        <a:bodyPr/>
        <a:lstStyle/>
        <a:p>
          <a:pPr rtl="0"/>
          <a:r>
            <a:rPr lang="en-US" sz="1600" b="1" dirty="0" smtClean="0">
              <a:latin typeface="Times New Roman" pitchFamily="18" charset="0"/>
              <a:cs typeface="Times New Roman" pitchFamily="18" charset="0"/>
            </a:rPr>
            <a:t>Persons with disabilities who have language and speech difficulties, visual impairment, hearing impairment, somatic insufficiency, autism, special learning difficulties, attention deficit hyperactivity impairment, persistent illness, mental impairment and multiple inadequacies benefit from special education services in our country.</a:t>
          </a:r>
          <a:endParaRPr lang="tr-TR" sz="1600" b="1" dirty="0">
            <a:latin typeface="Times New Roman" pitchFamily="18" charset="0"/>
            <a:cs typeface="Times New Roman" pitchFamily="18" charset="0"/>
          </a:endParaRPr>
        </a:p>
      </dgm:t>
    </dgm:pt>
    <dgm:pt modelId="{5E6DE0CC-BA3F-4DDC-BE78-763314999A2A}" type="parTrans" cxnId="{88F41F83-29F3-4455-A177-29BCA7C54FF4}">
      <dgm:prSet/>
      <dgm:spPr/>
      <dgm:t>
        <a:bodyPr/>
        <a:lstStyle/>
        <a:p>
          <a:endParaRPr lang="tr-TR"/>
        </a:p>
      </dgm:t>
    </dgm:pt>
    <dgm:pt modelId="{B0F83834-D441-44B9-941B-864B4D30D1E8}" type="sibTrans" cxnId="{88F41F83-29F3-4455-A177-29BCA7C54FF4}">
      <dgm:prSet/>
      <dgm:spPr/>
      <dgm:t>
        <a:bodyPr/>
        <a:lstStyle/>
        <a:p>
          <a:endParaRPr lang="tr-TR"/>
        </a:p>
      </dgm:t>
    </dgm:pt>
    <dgm:pt modelId="{C78D0531-17C5-40FD-ADD6-0E581CC6CFA6}" type="pres">
      <dgm:prSet presAssocID="{249D5E40-BE43-4CA3-B63E-77961650C677}" presName="linear" presStyleCnt="0">
        <dgm:presLayoutVars>
          <dgm:animLvl val="lvl"/>
          <dgm:resizeHandles val="exact"/>
        </dgm:presLayoutVars>
      </dgm:prSet>
      <dgm:spPr/>
      <dgm:t>
        <a:bodyPr/>
        <a:lstStyle/>
        <a:p>
          <a:endParaRPr lang="tr-TR"/>
        </a:p>
      </dgm:t>
    </dgm:pt>
    <dgm:pt modelId="{00962E07-9017-455D-AC14-FC686032C50C}" type="pres">
      <dgm:prSet presAssocID="{05F9FF7E-95E4-459E-AB1B-09AF9C0B6402}" presName="parentText" presStyleLbl="node1" presStyleIdx="0" presStyleCnt="1" custScaleY="683454" custLinFactNeighborY="-52992">
        <dgm:presLayoutVars>
          <dgm:chMax val="0"/>
          <dgm:bulletEnabled val="1"/>
        </dgm:presLayoutVars>
      </dgm:prSet>
      <dgm:spPr/>
      <dgm:t>
        <a:bodyPr/>
        <a:lstStyle/>
        <a:p>
          <a:endParaRPr lang="tr-TR"/>
        </a:p>
      </dgm:t>
    </dgm:pt>
  </dgm:ptLst>
  <dgm:cxnLst>
    <dgm:cxn modelId="{19518E7A-A1AD-457D-8D5F-34134168FF9F}" type="presOf" srcId="{249D5E40-BE43-4CA3-B63E-77961650C677}" destId="{C78D0531-17C5-40FD-ADD6-0E581CC6CFA6}" srcOrd="0" destOrd="0" presId="urn:microsoft.com/office/officeart/2005/8/layout/vList2"/>
    <dgm:cxn modelId="{88F41F83-29F3-4455-A177-29BCA7C54FF4}" srcId="{249D5E40-BE43-4CA3-B63E-77961650C677}" destId="{05F9FF7E-95E4-459E-AB1B-09AF9C0B6402}" srcOrd="0" destOrd="0" parTransId="{5E6DE0CC-BA3F-4DDC-BE78-763314999A2A}" sibTransId="{B0F83834-D441-44B9-941B-864B4D30D1E8}"/>
    <dgm:cxn modelId="{729D53B0-DC45-42CB-8DE8-016D891469A2}" type="presOf" srcId="{05F9FF7E-95E4-459E-AB1B-09AF9C0B6402}" destId="{00962E07-9017-455D-AC14-FC686032C50C}" srcOrd="0" destOrd="0" presId="urn:microsoft.com/office/officeart/2005/8/layout/vList2"/>
    <dgm:cxn modelId="{A1420B46-D5B1-4BC2-9453-382EC18344CE}" type="presParOf" srcId="{C78D0531-17C5-40FD-ADD6-0E581CC6CFA6}" destId="{00962E07-9017-455D-AC14-FC686032C50C}" srcOrd="0" destOrd="0" presId="urn:microsoft.com/office/officeart/2005/8/layout/vList2"/>
  </dgm:cxnLst>
  <dgm:bg/>
  <dgm:whole/>
</dgm:dataModel>
</file>

<file path=ppt/diagrams/data6.xml><?xml version="1.0" encoding="utf-8"?>
<dgm:dataModel xmlns:dgm="http://schemas.openxmlformats.org/drawingml/2006/diagram" xmlns:a="http://schemas.openxmlformats.org/drawingml/2006/main">
  <dgm:ptLst>
    <dgm:pt modelId="{1DA012F7-7BEE-49D1-B590-7909CAF4942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72212BDC-AA84-4B34-B148-742B6DD069DE}">
      <dgm:prSet custT="1"/>
      <dgm:spPr/>
      <dgm:t>
        <a:bodyPr/>
        <a:lstStyle/>
        <a:p>
          <a:pPr rtl="0"/>
          <a:r>
            <a:rPr lang="en-US" sz="1600" b="1" dirty="0" smtClean="0">
              <a:latin typeface="Times New Roman" pitchFamily="18" charset="0"/>
              <a:cs typeface="Times New Roman" pitchFamily="18" charset="0"/>
            </a:rPr>
            <a:t>According to Turkey Disability Survey data; Approximately 12,29% </a:t>
          </a:r>
          <a:r>
            <a:rPr lang="tr-TR" sz="1600" b="1" dirty="0" smtClean="0">
              <a:latin typeface="Times New Roman" pitchFamily="18" charset="0"/>
              <a:cs typeface="Times New Roman" pitchFamily="18" charset="0"/>
            </a:rPr>
            <a:t> </a:t>
          </a:r>
          <a:r>
            <a:rPr lang="en-US" sz="1600" b="1" dirty="0" smtClean="0">
              <a:latin typeface="Times New Roman" pitchFamily="18" charset="0"/>
              <a:cs typeface="Times New Roman" pitchFamily="18" charset="0"/>
            </a:rPr>
            <a:t>of  population in our country is </a:t>
          </a:r>
          <a:r>
            <a:rPr lang="tr-TR" sz="1600" b="1" dirty="0" err="1" smtClean="0">
              <a:latin typeface="Times New Roman" pitchFamily="18" charset="0"/>
              <a:cs typeface="Times New Roman" pitchFamily="18" charset="0"/>
            </a:rPr>
            <a:t>disabled</a:t>
          </a:r>
          <a:r>
            <a:rPr lang="tr-TR" sz="1600" b="1" dirty="0" smtClean="0">
              <a:latin typeface="Times New Roman" pitchFamily="18" charset="0"/>
              <a:cs typeface="Times New Roman" pitchFamily="18" charset="0"/>
            </a:rPr>
            <a:t> </a:t>
          </a:r>
          <a:r>
            <a:rPr lang="tr-TR" sz="1600" b="1" dirty="0" err="1" smtClean="0">
              <a:latin typeface="Times New Roman" pitchFamily="18" charset="0"/>
              <a:cs typeface="Times New Roman" pitchFamily="18" charset="0"/>
            </a:rPr>
            <a:t>population</a:t>
          </a:r>
          <a:r>
            <a:rPr lang="tr-TR" sz="1600" b="1" dirty="0" smtClean="0">
              <a:latin typeface="Times New Roman" pitchFamily="18" charset="0"/>
              <a:cs typeface="Times New Roman" pitchFamily="18" charset="0"/>
            </a:rPr>
            <a:t>. 10 % of </a:t>
          </a:r>
          <a:r>
            <a:rPr lang="tr-TR" sz="1600" b="1" dirty="0" err="1" smtClean="0">
              <a:latin typeface="Times New Roman" pitchFamily="18" charset="0"/>
              <a:cs typeface="Times New Roman" pitchFamily="18" charset="0"/>
            </a:rPr>
            <a:t>this</a:t>
          </a:r>
          <a:r>
            <a:rPr lang="tr-TR" sz="1600" b="1" dirty="0" smtClean="0">
              <a:latin typeface="Times New Roman" pitchFamily="18" charset="0"/>
              <a:cs typeface="Times New Roman" pitchFamily="18" charset="0"/>
            </a:rPr>
            <a:t> </a:t>
          </a:r>
          <a:r>
            <a:rPr lang="tr-TR" sz="1600" b="1" dirty="0" err="1" smtClean="0">
              <a:latin typeface="Times New Roman" pitchFamily="18" charset="0"/>
              <a:cs typeface="Times New Roman" pitchFamily="18" charset="0"/>
            </a:rPr>
            <a:t>population</a:t>
          </a:r>
          <a:r>
            <a:rPr lang="tr-TR" sz="1600" b="1" dirty="0" smtClean="0">
              <a:latin typeface="Times New Roman" pitchFamily="18" charset="0"/>
              <a:cs typeface="Times New Roman" pitchFamily="18" charset="0"/>
            </a:rPr>
            <a:t> is </a:t>
          </a:r>
          <a:r>
            <a:rPr lang="en-US" sz="1600" b="1" dirty="0" smtClean="0">
              <a:latin typeface="Times New Roman" pitchFamily="18" charset="0"/>
              <a:cs typeface="Times New Roman" pitchFamily="18" charset="0"/>
            </a:rPr>
            <a:t> 0-14 age group. 36% of the disabled population aged 6 and over are illiterate and 14.8% have not finished a school; In other words, half of the disability population aged 6 years or older was not trained. 33% of the disabled population aged 6 and above is in primary school, 1.5% in primary school, 5.4% in secondary school or vocational school, 6.9% in high school or vocational school, 1.9% </a:t>
          </a:r>
          <a:r>
            <a:rPr lang="tr-TR" sz="1600" b="1" dirty="0" smtClean="0">
              <a:latin typeface="Times New Roman" pitchFamily="18" charset="0"/>
              <a:cs typeface="Times New Roman" pitchFamily="18" charset="0"/>
            </a:rPr>
            <a:t>h</a:t>
          </a:r>
          <a:r>
            <a:rPr lang="en-US" sz="1600" b="1" dirty="0" smtClean="0">
              <a:latin typeface="Times New Roman" pitchFamily="18" charset="0"/>
              <a:cs typeface="Times New Roman" pitchFamily="18" charset="0"/>
            </a:rPr>
            <a:t>as finished higher education</a:t>
          </a:r>
          <a:r>
            <a:rPr lang="en-US" sz="1600" dirty="0" smtClean="0">
              <a:latin typeface="Aharoni" pitchFamily="2" charset="-79"/>
              <a:cs typeface="Aharoni" pitchFamily="2" charset="-79"/>
            </a:rPr>
            <a:t>.</a:t>
          </a:r>
          <a:endParaRPr lang="tr-TR" sz="1600" dirty="0">
            <a:latin typeface="Aharoni" pitchFamily="2" charset="-79"/>
            <a:cs typeface="Aharoni" pitchFamily="2" charset="-79"/>
          </a:endParaRPr>
        </a:p>
      </dgm:t>
    </dgm:pt>
    <dgm:pt modelId="{1E232503-041B-410B-9412-F7AE4E262468}" type="parTrans" cxnId="{54920B41-4D0A-49DE-A9C1-1E8DA851D892}">
      <dgm:prSet/>
      <dgm:spPr/>
      <dgm:t>
        <a:bodyPr/>
        <a:lstStyle/>
        <a:p>
          <a:endParaRPr lang="tr-TR"/>
        </a:p>
      </dgm:t>
    </dgm:pt>
    <dgm:pt modelId="{BB8FDDD2-41D4-481C-866E-B769BB29A104}" type="sibTrans" cxnId="{54920B41-4D0A-49DE-A9C1-1E8DA851D892}">
      <dgm:prSet/>
      <dgm:spPr/>
      <dgm:t>
        <a:bodyPr/>
        <a:lstStyle/>
        <a:p>
          <a:endParaRPr lang="tr-TR"/>
        </a:p>
      </dgm:t>
    </dgm:pt>
    <dgm:pt modelId="{509550EB-B1B3-44AB-9BE5-DAFF45FE3022}" type="pres">
      <dgm:prSet presAssocID="{1DA012F7-7BEE-49D1-B590-7909CAF49427}" presName="linear" presStyleCnt="0">
        <dgm:presLayoutVars>
          <dgm:animLvl val="lvl"/>
          <dgm:resizeHandles val="exact"/>
        </dgm:presLayoutVars>
      </dgm:prSet>
      <dgm:spPr/>
      <dgm:t>
        <a:bodyPr/>
        <a:lstStyle/>
        <a:p>
          <a:endParaRPr lang="tr-TR"/>
        </a:p>
      </dgm:t>
    </dgm:pt>
    <dgm:pt modelId="{7EAE0C91-82B8-4D69-83EC-8F3E3EC98F8F}" type="pres">
      <dgm:prSet presAssocID="{72212BDC-AA84-4B34-B148-742B6DD069DE}" presName="parentText" presStyleLbl="node1" presStyleIdx="0" presStyleCnt="1">
        <dgm:presLayoutVars>
          <dgm:chMax val="0"/>
          <dgm:bulletEnabled val="1"/>
        </dgm:presLayoutVars>
      </dgm:prSet>
      <dgm:spPr/>
      <dgm:t>
        <a:bodyPr/>
        <a:lstStyle/>
        <a:p>
          <a:endParaRPr lang="tr-TR"/>
        </a:p>
      </dgm:t>
    </dgm:pt>
  </dgm:ptLst>
  <dgm:cxnLst>
    <dgm:cxn modelId="{54920B41-4D0A-49DE-A9C1-1E8DA851D892}" srcId="{1DA012F7-7BEE-49D1-B590-7909CAF49427}" destId="{72212BDC-AA84-4B34-B148-742B6DD069DE}" srcOrd="0" destOrd="0" parTransId="{1E232503-041B-410B-9412-F7AE4E262468}" sibTransId="{BB8FDDD2-41D4-481C-866E-B769BB29A104}"/>
    <dgm:cxn modelId="{D7F6F6F4-602F-49CD-804F-3B1B4B1F988F}" type="presOf" srcId="{1DA012F7-7BEE-49D1-B590-7909CAF49427}" destId="{509550EB-B1B3-44AB-9BE5-DAFF45FE3022}" srcOrd="0" destOrd="0" presId="urn:microsoft.com/office/officeart/2005/8/layout/vList2"/>
    <dgm:cxn modelId="{F2DC3944-D618-4747-BA29-33C672D3772B}" type="presOf" srcId="{72212BDC-AA84-4B34-B148-742B6DD069DE}" destId="{7EAE0C91-82B8-4D69-83EC-8F3E3EC98F8F}" srcOrd="0" destOrd="0" presId="urn:microsoft.com/office/officeart/2005/8/layout/vList2"/>
    <dgm:cxn modelId="{4EA3268A-B6A7-41DD-B488-3C00A136D594}" type="presParOf" srcId="{509550EB-B1B3-44AB-9BE5-DAFF45FE3022}" destId="{7EAE0C91-82B8-4D69-83EC-8F3E3EC98F8F}"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DFBDFA17-62A5-432F-AC18-748A963B383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2ACBE7E-1B73-494E-B385-1B68212A3A06}">
      <dgm:prSet custT="1"/>
      <dgm:spPr/>
      <dgm:t>
        <a:bodyPr/>
        <a:lstStyle/>
        <a:p>
          <a:pPr rtl="0"/>
          <a:r>
            <a:rPr lang="en-US" sz="1400" b="1" dirty="0" smtClean="0">
              <a:latin typeface="Times New Roman" pitchFamily="18" charset="0"/>
              <a:cs typeface="Times New Roman" pitchFamily="18" charset="0"/>
            </a:rPr>
            <a:t>The importance of benefiting from education and support services in order to integrate the disabled person into the society is also important for the effective informing, directing and awareness-raising of the families, implementation of effective family education programs and active participation in the education of the disabled person. With family education, parents are beginning to see what they can do as part of their children's education, learning about their children's development, strengths and weaknesses. The inclusion of children with disabilities in their education, the recognition of the most important resources of the child now and in the future, and the support of the child through family-specialist co-operation, psychologically comforts the family.</a:t>
          </a:r>
          <a:endParaRPr lang="tr-TR" sz="1400" b="1" dirty="0">
            <a:latin typeface="Times New Roman" pitchFamily="18" charset="0"/>
            <a:cs typeface="Times New Roman" pitchFamily="18" charset="0"/>
          </a:endParaRPr>
        </a:p>
      </dgm:t>
    </dgm:pt>
    <dgm:pt modelId="{B01DEF78-51B8-4B07-8AED-F740E415AEC2}" type="parTrans" cxnId="{6A375D3F-31FE-401D-AA87-11668FCDBC37}">
      <dgm:prSet/>
      <dgm:spPr/>
      <dgm:t>
        <a:bodyPr/>
        <a:lstStyle/>
        <a:p>
          <a:endParaRPr lang="tr-TR"/>
        </a:p>
      </dgm:t>
    </dgm:pt>
    <dgm:pt modelId="{62B31B00-F463-456F-857A-6FE8C78F5D53}" type="sibTrans" cxnId="{6A375D3F-31FE-401D-AA87-11668FCDBC37}">
      <dgm:prSet/>
      <dgm:spPr/>
      <dgm:t>
        <a:bodyPr/>
        <a:lstStyle/>
        <a:p>
          <a:endParaRPr lang="tr-TR"/>
        </a:p>
      </dgm:t>
    </dgm:pt>
    <dgm:pt modelId="{7A584F98-ECBC-4C8D-9DC2-2F3B6E5E6024}" type="pres">
      <dgm:prSet presAssocID="{DFBDFA17-62A5-432F-AC18-748A963B383B}" presName="linear" presStyleCnt="0">
        <dgm:presLayoutVars>
          <dgm:animLvl val="lvl"/>
          <dgm:resizeHandles val="exact"/>
        </dgm:presLayoutVars>
      </dgm:prSet>
      <dgm:spPr/>
      <dgm:t>
        <a:bodyPr/>
        <a:lstStyle/>
        <a:p>
          <a:endParaRPr lang="tr-TR"/>
        </a:p>
      </dgm:t>
    </dgm:pt>
    <dgm:pt modelId="{425C6F95-C02E-4C7D-BCEB-5DAF7694C988}" type="pres">
      <dgm:prSet presAssocID="{42ACBE7E-1B73-494E-B385-1B68212A3A06}" presName="parentText" presStyleLbl="node1" presStyleIdx="0" presStyleCnt="1" custScaleY="692668">
        <dgm:presLayoutVars>
          <dgm:chMax val="0"/>
          <dgm:bulletEnabled val="1"/>
        </dgm:presLayoutVars>
      </dgm:prSet>
      <dgm:spPr/>
      <dgm:t>
        <a:bodyPr/>
        <a:lstStyle/>
        <a:p>
          <a:endParaRPr lang="tr-TR"/>
        </a:p>
      </dgm:t>
    </dgm:pt>
  </dgm:ptLst>
  <dgm:cxnLst>
    <dgm:cxn modelId="{6A375D3F-31FE-401D-AA87-11668FCDBC37}" srcId="{DFBDFA17-62A5-432F-AC18-748A963B383B}" destId="{42ACBE7E-1B73-494E-B385-1B68212A3A06}" srcOrd="0" destOrd="0" parTransId="{B01DEF78-51B8-4B07-8AED-F740E415AEC2}" sibTransId="{62B31B00-F463-456F-857A-6FE8C78F5D53}"/>
    <dgm:cxn modelId="{9D1F9184-FC6C-40A6-882A-3B67C190E135}" type="presOf" srcId="{42ACBE7E-1B73-494E-B385-1B68212A3A06}" destId="{425C6F95-C02E-4C7D-BCEB-5DAF7694C988}" srcOrd="0" destOrd="0" presId="urn:microsoft.com/office/officeart/2005/8/layout/vList2"/>
    <dgm:cxn modelId="{C22A8FAE-BD5A-41CB-9FE0-9CB2982C66D5}" type="presOf" srcId="{DFBDFA17-62A5-432F-AC18-748A963B383B}" destId="{7A584F98-ECBC-4C8D-9DC2-2F3B6E5E6024}" srcOrd="0" destOrd="0" presId="urn:microsoft.com/office/officeart/2005/8/layout/vList2"/>
    <dgm:cxn modelId="{D9193657-FCBB-43BC-A6E8-F75AEDF7379E}" type="presParOf" srcId="{7A584F98-ECBC-4C8D-9DC2-2F3B6E5E6024}" destId="{425C6F95-C02E-4C7D-BCEB-5DAF7694C988}"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8BE0223A-5598-4F19-A03F-B261E20143F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0BBD8866-8BA8-4CE2-9B2D-E58B4E8ECF75}">
      <dgm:prSet/>
      <dgm:spPr>
        <a:solidFill>
          <a:srgbClr val="7030A0"/>
        </a:solidFill>
      </dgm:spPr>
      <dgm:t>
        <a:bodyPr/>
        <a:lstStyle/>
        <a:p>
          <a:pPr algn="ctr" rtl="0"/>
          <a:r>
            <a:rPr lang="tr-TR" dirty="0" smtClean="0">
              <a:latin typeface="Aharoni" pitchFamily="2" charset="-79"/>
              <a:cs typeface="Aharoni" pitchFamily="2" charset="-79"/>
            </a:rPr>
            <a:t>SCHOOL PARENTS COOPERATION</a:t>
          </a:r>
          <a:endParaRPr lang="tr-TR" dirty="0">
            <a:latin typeface="Aharoni" pitchFamily="2" charset="-79"/>
            <a:cs typeface="Aharoni" pitchFamily="2" charset="-79"/>
          </a:endParaRPr>
        </a:p>
      </dgm:t>
    </dgm:pt>
    <dgm:pt modelId="{6EC4EEAA-845C-4C5F-98E2-D3862E4BDBA9}" type="parTrans" cxnId="{BA69D4C3-B757-44FD-8B99-C58958A4D644}">
      <dgm:prSet/>
      <dgm:spPr/>
      <dgm:t>
        <a:bodyPr/>
        <a:lstStyle/>
        <a:p>
          <a:endParaRPr lang="tr-TR"/>
        </a:p>
      </dgm:t>
    </dgm:pt>
    <dgm:pt modelId="{64A39E8C-D630-4F91-9BF5-B39D9863B54F}" type="sibTrans" cxnId="{BA69D4C3-B757-44FD-8B99-C58958A4D644}">
      <dgm:prSet/>
      <dgm:spPr/>
      <dgm:t>
        <a:bodyPr/>
        <a:lstStyle/>
        <a:p>
          <a:endParaRPr lang="tr-TR"/>
        </a:p>
      </dgm:t>
    </dgm:pt>
    <dgm:pt modelId="{4DF70452-8F32-413C-AD32-5F7C6B0EE28D}" type="pres">
      <dgm:prSet presAssocID="{8BE0223A-5598-4F19-A03F-B261E20143FE}" presName="linear" presStyleCnt="0">
        <dgm:presLayoutVars>
          <dgm:animLvl val="lvl"/>
          <dgm:resizeHandles val="exact"/>
        </dgm:presLayoutVars>
      </dgm:prSet>
      <dgm:spPr/>
      <dgm:t>
        <a:bodyPr/>
        <a:lstStyle/>
        <a:p>
          <a:endParaRPr lang="tr-TR"/>
        </a:p>
      </dgm:t>
    </dgm:pt>
    <dgm:pt modelId="{73067D0C-93B7-41E6-8D4F-CD32999501EF}" type="pres">
      <dgm:prSet presAssocID="{0BBD8866-8BA8-4CE2-9B2D-E58B4E8ECF75}" presName="parentText" presStyleLbl="node1" presStyleIdx="0" presStyleCnt="1">
        <dgm:presLayoutVars>
          <dgm:chMax val="0"/>
          <dgm:bulletEnabled val="1"/>
        </dgm:presLayoutVars>
      </dgm:prSet>
      <dgm:spPr/>
      <dgm:t>
        <a:bodyPr/>
        <a:lstStyle/>
        <a:p>
          <a:endParaRPr lang="tr-TR"/>
        </a:p>
      </dgm:t>
    </dgm:pt>
  </dgm:ptLst>
  <dgm:cxnLst>
    <dgm:cxn modelId="{D1957498-BD45-4730-B74D-C2E3B87759EB}" type="presOf" srcId="{8BE0223A-5598-4F19-A03F-B261E20143FE}" destId="{4DF70452-8F32-413C-AD32-5F7C6B0EE28D}" srcOrd="0" destOrd="0" presId="urn:microsoft.com/office/officeart/2005/8/layout/vList2"/>
    <dgm:cxn modelId="{88D262D2-BCF9-4D42-A47F-A2AE9F30D7AC}" type="presOf" srcId="{0BBD8866-8BA8-4CE2-9B2D-E58B4E8ECF75}" destId="{73067D0C-93B7-41E6-8D4F-CD32999501EF}" srcOrd="0" destOrd="0" presId="urn:microsoft.com/office/officeart/2005/8/layout/vList2"/>
    <dgm:cxn modelId="{BA69D4C3-B757-44FD-8B99-C58958A4D644}" srcId="{8BE0223A-5598-4F19-A03F-B261E20143FE}" destId="{0BBD8866-8BA8-4CE2-9B2D-E58B4E8ECF75}" srcOrd="0" destOrd="0" parTransId="{6EC4EEAA-845C-4C5F-98E2-D3862E4BDBA9}" sibTransId="{64A39E8C-D630-4F91-9BF5-B39D9863B54F}"/>
    <dgm:cxn modelId="{82B80A58-2576-44B2-B961-2C70E21B2EF5}" type="presParOf" srcId="{4DF70452-8F32-413C-AD32-5F7C6B0EE28D}" destId="{73067D0C-93B7-41E6-8D4F-CD32999501EF}"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3AF7634B-7C0C-43FC-AD3B-26B617EDFA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7D82DFD7-5101-4804-A90D-E1DC49450511}">
      <dgm:prSet/>
      <dgm:spPr/>
      <dgm:t>
        <a:bodyPr/>
        <a:lstStyle/>
        <a:p>
          <a:pPr rtl="0"/>
          <a:r>
            <a:rPr lang="en-US" dirty="0" smtClean="0">
              <a:latin typeface="Times New Roman" pitchFamily="18" charset="0"/>
              <a:cs typeface="Times New Roman" pitchFamily="18" charset="0"/>
            </a:rPr>
            <a:t>Special education services for individuals who need special education are provided through official or private education institutions. These services include;</a:t>
          </a:r>
          <a:endParaRPr lang="tr-TR" dirty="0">
            <a:latin typeface="Times New Roman" pitchFamily="18" charset="0"/>
            <a:cs typeface="Times New Roman" pitchFamily="18" charset="0"/>
          </a:endParaRPr>
        </a:p>
      </dgm:t>
    </dgm:pt>
    <dgm:pt modelId="{C92DF194-8518-47E3-9310-4B54F9F78264}" type="parTrans" cxnId="{7517B777-5F5E-447B-BFD3-188C4E1EE4D1}">
      <dgm:prSet/>
      <dgm:spPr/>
      <dgm:t>
        <a:bodyPr/>
        <a:lstStyle/>
        <a:p>
          <a:endParaRPr lang="tr-TR"/>
        </a:p>
      </dgm:t>
    </dgm:pt>
    <dgm:pt modelId="{855AFA37-626C-4B55-A839-E5C247245B2D}" type="sibTrans" cxnId="{7517B777-5F5E-447B-BFD3-188C4E1EE4D1}">
      <dgm:prSet/>
      <dgm:spPr/>
      <dgm:t>
        <a:bodyPr/>
        <a:lstStyle/>
        <a:p>
          <a:endParaRPr lang="tr-TR"/>
        </a:p>
      </dgm:t>
    </dgm:pt>
    <dgm:pt modelId="{D2E71BBF-2613-4570-9C6A-41517D6E8697}">
      <dgm:prSet/>
      <dgm:spPr/>
      <dgm:t>
        <a:bodyPr/>
        <a:lstStyle/>
        <a:p>
          <a:pPr rtl="0"/>
          <a:r>
            <a:rPr lang="en-US" dirty="0" smtClean="0">
              <a:latin typeface="Times New Roman" pitchFamily="18" charset="0"/>
              <a:cs typeface="Times New Roman" pitchFamily="18" charset="0"/>
            </a:rPr>
            <a:t>In special education schools opened </a:t>
          </a:r>
          <a:r>
            <a:rPr lang="tr-TR" dirty="0" err="1" smtClean="0">
              <a:latin typeface="Times New Roman" pitchFamily="18" charset="0"/>
              <a:cs typeface="Times New Roman" pitchFamily="18" charset="0"/>
            </a:rPr>
            <a:t>depends</a:t>
          </a:r>
          <a:r>
            <a:rPr lang="tr-TR" dirty="0" smtClean="0">
              <a:latin typeface="Times New Roman" pitchFamily="18" charset="0"/>
              <a:cs typeface="Times New Roman" pitchFamily="18" charset="0"/>
            </a:rPr>
            <a:t> on </a:t>
          </a:r>
          <a:r>
            <a:rPr lang="tr-TR" dirty="0" err="1" smtClean="0">
              <a:latin typeface="Times New Roman" pitchFamily="18" charset="0"/>
              <a:cs typeface="Times New Roman" pitchFamily="18" charset="0"/>
            </a:rPr>
            <a:t>different</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disability</a:t>
          </a:r>
          <a:r>
            <a:rPr lang="en-US" dirty="0" smtClean="0">
              <a:latin typeface="Times New Roman" pitchFamily="18" charset="0"/>
              <a:cs typeface="Times New Roman" pitchFamily="18" charset="0"/>
            </a:rPr>
            <a:t> types,</a:t>
          </a:r>
          <a:endParaRPr lang="tr-TR" dirty="0">
            <a:latin typeface="Times New Roman" pitchFamily="18" charset="0"/>
            <a:cs typeface="Times New Roman" pitchFamily="18" charset="0"/>
          </a:endParaRPr>
        </a:p>
      </dgm:t>
    </dgm:pt>
    <dgm:pt modelId="{B1C41EBE-5C97-41CE-B5B1-A0D30CE04170}" type="parTrans" cxnId="{1A61F73D-CFFB-4008-8B45-307E57BEDB73}">
      <dgm:prSet/>
      <dgm:spPr/>
      <dgm:t>
        <a:bodyPr/>
        <a:lstStyle/>
        <a:p>
          <a:endParaRPr lang="tr-TR"/>
        </a:p>
      </dgm:t>
    </dgm:pt>
    <dgm:pt modelId="{058D765F-9A89-4DD7-89BA-AD3F1A039590}" type="sibTrans" cxnId="{1A61F73D-CFFB-4008-8B45-307E57BEDB73}">
      <dgm:prSet/>
      <dgm:spPr/>
      <dgm:t>
        <a:bodyPr/>
        <a:lstStyle/>
        <a:p>
          <a:endParaRPr lang="tr-TR"/>
        </a:p>
      </dgm:t>
    </dgm:pt>
    <dgm:pt modelId="{FB7AD112-A5D7-41E0-8CFC-97E30182B961}">
      <dgm:prSet/>
      <dgm:spPr/>
      <dgm:t>
        <a:bodyPr/>
        <a:lstStyle/>
        <a:p>
          <a:pPr rtl="0"/>
          <a:r>
            <a:rPr lang="en-US" dirty="0" smtClean="0">
              <a:latin typeface="Times New Roman" pitchFamily="18" charset="0"/>
              <a:cs typeface="Times New Roman" pitchFamily="18" charset="0"/>
            </a:rPr>
            <a:t>In the special education classes of general education schools and in the classes of integration education,</a:t>
          </a:r>
          <a:endParaRPr lang="tr-TR" dirty="0">
            <a:latin typeface="Times New Roman" pitchFamily="18" charset="0"/>
            <a:cs typeface="Times New Roman" pitchFamily="18" charset="0"/>
          </a:endParaRPr>
        </a:p>
      </dgm:t>
    </dgm:pt>
    <dgm:pt modelId="{5CBD007D-41C6-43B0-A822-3430FC894BD8}" type="parTrans" cxnId="{3EA77A16-7254-449B-BE87-0F5FA40610F0}">
      <dgm:prSet/>
      <dgm:spPr/>
      <dgm:t>
        <a:bodyPr/>
        <a:lstStyle/>
        <a:p>
          <a:endParaRPr lang="tr-TR"/>
        </a:p>
      </dgm:t>
    </dgm:pt>
    <dgm:pt modelId="{E2D5BC91-9543-4968-895A-370860539AC5}" type="sibTrans" cxnId="{3EA77A16-7254-449B-BE87-0F5FA40610F0}">
      <dgm:prSet/>
      <dgm:spPr/>
      <dgm:t>
        <a:bodyPr/>
        <a:lstStyle/>
        <a:p>
          <a:endParaRPr lang="tr-TR"/>
        </a:p>
      </dgm:t>
    </dgm:pt>
    <dgm:pt modelId="{B3D732A0-F12A-4CBF-B0BD-598B7295B8D2}">
      <dgm:prSet/>
      <dgm:spPr/>
      <dgm:t>
        <a:bodyPr/>
        <a:lstStyle/>
        <a:p>
          <a:pPr rtl="0"/>
          <a:r>
            <a:rPr lang="tr-TR"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re given in private special education and rehabilitation centers opened to real and legal persons.</a:t>
          </a:r>
          <a:endParaRPr lang="tr-TR" dirty="0">
            <a:latin typeface="Times New Roman" pitchFamily="18" charset="0"/>
            <a:cs typeface="Times New Roman" pitchFamily="18" charset="0"/>
          </a:endParaRPr>
        </a:p>
      </dgm:t>
    </dgm:pt>
    <dgm:pt modelId="{AB0B113D-6FE2-4965-B130-20B6490F63EF}" type="parTrans" cxnId="{863DA093-75AF-4318-A7BD-08A0A0E5D993}">
      <dgm:prSet/>
      <dgm:spPr/>
      <dgm:t>
        <a:bodyPr/>
        <a:lstStyle/>
        <a:p>
          <a:endParaRPr lang="tr-TR"/>
        </a:p>
      </dgm:t>
    </dgm:pt>
    <dgm:pt modelId="{8C9E4669-FDBE-4A29-9B63-671F5BEC0439}" type="sibTrans" cxnId="{863DA093-75AF-4318-A7BD-08A0A0E5D993}">
      <dgm:prSet/>
      <dgm:spPr/>
      <dgm:t>
        <a:bodyPr/>
        <a:lstStyle/>
        <a:p>
          <a:endParaRPr lang="tr-TR"/>
        </a:p>
      </dgm:t>
    </dgm:pt>
    <dgm:pt modelId="{B67501AE-12B8-4DE7-8A66-993DF4314919}">
      <dgm:prSet/>
      <dgm:spPr/>
      <dgm:t>
        <a:bodyPr/>
        <a:lstStyle/>
        <a:p>
          <a:pPr rtl="0"/>
          <a:r>
            <a:rPr lang="en-US" dirty="0" smtClean="0">
              <a:latin typeface="Times New Roman" pitchFamily="18" charset="0"/>
              <a:cs typeface="Times New Roman" pitchFamily="18" charset="0"/>
            </a:rPr>
            <a:t>Hospital primary schools,</a:t>
          </a:r>
          <a:endParaRPr lang="tr-TR" dirty="0">
            <a:latin typeface="Times New Roman" pitchFamily="18" charset="0"/>
            <a:cs typeface="Times New Roman" pitchFamily="18" charset="0"/>
          </a:endParaRPr>
        </a:p>
      </dgm:t>
    </dgm:pt>
    <dgm:pt modelId="{7F91441A-C710-4C5D-8C20-90233A05FF5E}" type="sibTrans" cxnId="{D82F2EDC-5449-465C-B4E8-5C45B2A75DE9}">
      <dgm:prSet/>
      <dgm:spPr/>
      <dgm:t>
        <a:bodyPr/>
        <a:lstStyle/>
        <a:p>
          <a:endParaRPr lang="tr-TR"/>
        </a:p>
      </dgm:t>
    </dgm:pt>
    <dgm:pt modelId="{66CE9850-1C57-4F80-895F-0FB4502C080C}" type="parTrans" cxnId="{D82F2EDC-5449-465C-B4E8-5C45B2A75DE9}">
      <dgm:prSet/>
      <dgm:spPr/>
      <dgm:t>
        <a:bodyPr/>
        <a:lstStyle/>
        <a:p>
          <a:endParaRPr lang="tr-TR"/>
        </a:p>
      </dgm:t>
    </dgm:pt>
    <dgm:pt modelId="{09722433-5A82-4B84-86D1-8084D5924A30}" type="pres">
      <dgm:prSet presAssocID="{3AF7634B-7C0C-43FC-AD3B-26B617EDFAB8}" presName="linear" presStyleCnt="0">
        <dgm:presLayoutVars>
          <dgm:animLvl val="lvl"/>
          <dgm:resizeHandles val="exact"/>
        </dgm:presLayoutVars>
      </dgm:prSet>
      <dgm:spPr/>
      <dgm:t>
        <a:bodyPr/>
        <a:lstStyle/>
        <a:p>
          <a:endParaRPr lang="tr-TR"/>
        </a:p>
      </dgm:t>
    </dgm:pt>
    <dgm:pt modelId="{286EB0E5-7486-43CC-8BBC-85B92D7F38D1}" type="pres">
      <dgm:prSet presAssocID="{7D82DFD7-5101-4804-A90D-E1DC49450511}" presName="parentText" presStyleLbl="node1" presStyleIdx="0" presStyleCnt="5" custScaleY="121467" custLinFactY="-83382" custLinFactNeighborX="-951" custLinFactNeighborY="-100000">
        <dgm:presLayoutVars>
          <dgm:chMax val="0"/>
          <dgm:bulletEnabled val="1"/>
        </dgm:presLayoutVars>
      </dgm:prSet>
      <dgm:spPr/>
      <dgm:t>
        <a:bodyPr/>
        <a:lstStyle/>
        <a:p>
          <a:endParaRPr lang="tr-TR"/>
        </a:p>
      </dgm:t>
    </dgm:pt>
    <dgm:pt modelId="{9356DFCD-5F70-4089-8A98-DB2129C9A0F4}" type="pres">
      <dgm:prSet presAssocID="{855AFA37-626C-4B55-A839-E5C247245B2D}" presName="spacer" presStyleCnt="0"/>
      <dgm:spPr/>
    </dgm:pt>
    <dgm:pt modelId="{F2387131-2E3C-4DE3-8F33-5E481508A89D}" type="pres">
      <dgm:prSet presAssocID="{D2E71BBF-2613-4570-9C6A-41517D6E8697}" presName="parentText" presStyleLbl="node1" presStyleIdx="1" presStyleCnt="5" custLinFactY="-7884" custLinFactNeighborY="-100000">
        <dgm:presLayoutVars>
          <dgm:chMax val="0"/>
          <dgm:bulletEnabled val="1"/>
        </dgm:presLayoutVars>
      </dgm:prSet>
      <dgm:spPr/>
      <dgm:t>
        <a:bodyPr/>
        <a:lstStyle/>
        <a:p>
          <a:endParaRPr lang="tr-TR"/>
        </a:p>
      </dgm:t>
    </dgm:pt>
    <dgm:pt modelId="{818A1B73-AAAF-4C05-A085-A2B5B8C8A8EA}" type="pres">
      <dgm:prSet presAssocID="{058D765F-9A89-4DD7-89BA-AD3F1A039590}" presName="spacer" presStyleCnt="0"/>
      <dgm:spPr/>
    </dgm:pt>
    <dgm:pt modelId="{29BB1483-D5F6-4938-B10B-A597EEABDFF1}" type="pres">
      <dgm:prSet presAssocID="{FB7AD112-A5D7-41E0-8CFC-97E30182B961}" presName="parentText" presStyleLbl="node1" presStyleIdx="2" presStyleCnt="5" custLinFactY="-4761" custLinFactNeighborY="-100000">
        <dgm:presLayoutVars>
          <dgm:chMax val="0"/>
          <dgm:bulletEnabled val="1"/>
        </dgm:presLayoutVars>
      </dgm:prSet>
      <dgm:spPr/>
      <dgm:t>
        <a:bodyPr/>
        <a:lstStyle/>
        <a:p>
          <a:endParaRPr lang="tr-TR"/>
        </a:p>
      </dgm:t>
    </dgm:pt>
    <dgm:pt modelId="{DB1EDDC9-31F8-4EA6-AD0C-7455EC1B4931}" type="pres">
      <dgm:prSet presAssocID="{E2D5BC91-9543-4968-895A-370860539AC5}" presName="spacer" presStyleCnt="0"/>
      <dgm:spPr/>
    </dgm:pt>
    <dgm:pt modelId="{6FE9DA0C-872D-478F-B572-0DD62CE5F560}" type="pres">
      <dgm:prSet presAssocID="{B67501AE-12B8-4DE7-8A66-993DF4314919}" presName="parentText" presStyleLbl="node1" presStyleIdx="3" presStyleCnt="5" custScaleY="63602" custLinFactY="-2680" custLinFactNeighborY="-100000">
        <dgm:presLayoutVars>
          <dgm:chMax val="0"/>
          <dgm:bulletEnabled val="1"/>
        </dgm:presLayoutVars>
      </dgm:prSet>
      <dgm:spPr/>
      <dgm:t>
        <a:bodyPr/>
        <a:lstStyle/>
        <a:p>
          <a:endParaRPr lang="tr-TR"/>
        </a:p>
      </dgm:t>
    </dgm:pt>
    <dgm:pt modelId="{C08A1ACE-5DE7-4C6F-A091-4955F2215CA4}" type="pres">
      <dgm:prSet presAssocID="{7F91441A-C710-4C5D-8C20-90233A05FF5E}" presName="spacer" presStyleCnt="0"/>
      <dgm:spPr/>
    </dgm:pt>
    <dgm:pt modelId="{A0A52664-7DE3-4A66-946A-1D2E04F505D6}" type="pres">
      <dgm:prSet presAssocID="{B3D732A0-F12A-4CBF-B0BD-598B7295B8D2}" presName="parentText" presStyleLbl="node1" presStyleIdx="4" presStyleCnt="5" custLinFactNeighborY="93358">
        <dgm:presLayoutVars>
          <dgm:chMax val="0"/>
          <dgm:bulletEnabled val="1"/>
        </dgm:presLayoutVars>
      </dgm:prSet>
      <dgm:spPr/>
      <dgm:t>
        <a:bodyPr/>
        <a:lstStyle/>
        <a:p>
          <a:endParaRPr lang="tr-TR"/>
        </a:p>
      </dgm:t>
    </dgm:pt>
  </dgm:ptLst>
  <dgm:cxnLst>
    <dgm:cxn modelId="{3EA77A16-7254-449B-BE87-0F5FA40610F0}" srcId="{3AF7634B-7C0C-43FC-AD3B-26B617EDFAB8}" destId="{FB7AD112-A5D7-41E0-8CFC-97E30182B961}" srcOrd="2" destOrd="0" parTransId="{5CBD007D-41C6-43B0-A822-3430FC894BD8}" sibTransId="{E2D5BC91-9543-4968-895A-370860539AC5}"/>
    <dgm:cxn modelId="{25F0C6CC-6E7B-4114-822C-38C3B50E64B7}" type="presOf" srcId="{3AF7634B-7C0C-43FC-AD3B-26B617EDFAB8}" destId="{09722433-5A82-4B84-86D1-8084D5924A30}" srcOrd="0" destOrd="0" presId="urn:microsoft.com/office/officeart/2005/8/layout/vList2"/>
    <dgm:cxn modelId="{5F6C00AC-9E1D-4CC8-B84E-E4E86DA1DB19}" type="presOf" srcId="{D2E71BBF-2613-4570-9C6A-41517D6E8697}" destId="{F2387131-2E3C-4DE3-8F33-5E481508A89D}" srcOrd="0" destOrd="0" presId="urn:microsoft.com/office/officeart/2005/8/layout/vList2"/>
    <dgm:cxn modelId="{1A61F73D-CFFB-4008-8B45-307E57BEDB73}" srcId="{3AF7634B-7C0C-43FC-AD3B-26B617EDFAB8}" destId="{D2E71BBF-2613-4570-9C6A-41517D6E8697}" srcOrd="1" destOrd="0" parTransId="{B1C41EBE-5C97-41CE-B5B1-A0D30CE04170}" sibTransId="{058D765F-9A89-4DD7-89BA-AD3F1A039590}"/>
    <dgm:cxn modelId="{7517B777-5F5E-447B-BFD3-188C4E1EE4D1}" srcId="{3AF7634B-7C0C-43FC-AD3B-26B617EDFAB8}" destId="{7D82DFD7-5101-4804-A90D-E1DC49450511}" srcOrd="0" destOrd="0" parTransId="{C92DF194-8518-47E3-9310-4B54F9F78264}" sibTransId="{855AFA37-626C-4B55-A839-E5C247245B2D}"/>
    <dgm:cxn modelId="{863DA093-75AF-4318-A7BD-08A0A0E5D993}" srcId="{3AF7634B-7C0C-43FC-AD3B-26B617EDFAB8}" destId="{B3D732A0-F12A-4CBF-B0BD-598B7295B8D2}" srcOrd="4" destOrd="0" parTransId="{AB0B113D-6FE2-4965-B130-20B6490F63EF}" sibTransId="{8C9E4669-FDBE-4A29-9B63-671F5BEC0439}"/>
    <dgm:cxn modelId="{0366FE44-6512-4703-BB6D-333AB9E5B365}" type="presOf" srcId="{B3D732A0-F12A-4CBF-B0BD-598B7295B8D2}" destId="{A0A52664-7DE3-4A66-946A-1D2E04F505D6}" srcOrd="0" destOrd="0" presId="urn:microsoft.com/office/officeart/2005/8/layout/vList2"/>
    <dgm:cxn modelId="{D82F2EDC-5449-465C-B4E8-5C45B2A75DE9}" srcId="{3AF7634B-7C0C-43FC-AD3B-26B617EDFAB8}" destId="{B67501AE-12B8-4DE7-8A66-993DF4314919}" srcOrd="3" destOrd="0" parTransId="{66CE9850-1C57-4F80-895F-0FB4502C080C}" sibTransId="{7F91441A-C710-4C5D-8C20-90233A05FF5E}"/>
    <dgm:cxn modelId="{9F1298A1-CD66-4798-A111-C3EB29141D50}" type="presOf" srcId="{FB7AD112-A5D7-41E0-8CFC-97E30182B961}" destId="{29BB1483-D5F6-4938-B10B-A597EEABDFF1}" srcOrd="0" destOrd="0" presId="urn:microsoft.com/office/officeart/2005/8/layout/vList2"/>
    <dgm:cxn modelId="{F278DE23-F498-4858-9F77-CC3CCC22361D}" type="presOf" srcId="{7D82DFD7-5101-4804-A90D-E1DC49450511}" destId="{286EB0E5-7486-43CC-8BBC-85B92D7F38D1}" srcOrd="0" destOrd="0" presId="urn:microsoft.com/office/officeart/2005/8/layout/vList2"/>
    <dgm:cxn modelId="{39479F4B-D0D6-4A8E-8BEC-B87B41383533}" type="presOf" srcId="{B67501AE-12B8-4DE7-8A66-993DF4314919}" destId="{6FE9DA0C-872D-478F-B572-0DD62CE5F560}" srcOrd="0" destOrd="0" presId="urn:microsoft.com/office/officeart/2005/8/layout/vList2"/>
    <dgm:cxn modelId="{7D01750B-FC01-4D6D-BA38-E3048031A63B}" type="presParOf" srcId="{09722433-5A82-4B84-86D1-8084D5924A30}" destId="{286EB0E5-7486-43CC-8BBC-85B92D7F38D1}" srcOrd="0" destOrd="0" presId="urn:microsoft.com/office/officeart/2005/8/layout/vList2"/>
    <dgm:cxn modelId="{182FC3CE-EB9C-4914-B26A-4EED0B31B85D}" type="presParOf" srcId="{09722433-5A82-4B84-86D1-8084D5924A30}" destId="{9356DFCD-5F70-4089-8A98-DB2129C9A0F4}" srcOrd="1" destOrd="0" presId="urn:microsoft.com/office/officeart/2005/8/layout/vList2"/>
    <dgm:cxn modelId="{4165C906-37FF-45F7-8D0E-32F535996AD6}" type="presParOf" srcId="{09722433-5A82-4B84-86D1-8084D5924A30}" destId="{F2387131-2E3C-4DE3-8F33-5E481508A89D}" srcOrd="2" destOrd="0" presId="urn:microsoft.com/office/officeart/2005/8/layout/vList2"/>
    <dgm:cxn modelId="{4E30BD63-1CFD-44EF-B24D-430E819B3E8A}" type="presParOf" srcId="{09722433-5A82-4B84-86D1-8084D5924A30}" destId="{818A1B73-AAAF-4C05-A085-A2B5B8C8A8EA}" srcOrd="3" destOrd="0" presId="urn:microsoft.com/office/officeart/2005/8/layout/vList2"/>
    <dgm:cxn modelId="{7EF7474C-6C5F-4F83-B255-6EC3680D5ABD}" type="presParOf" srcId="{09722433-5A82-4B84-86D1-8084D5924A30}" destId="{29BB1483-D5F6-4938-B10B-A597EEABDFF1}" srcOrd="4" destOrd="0" presId="urn:microsoft.com/office/officeart/2005/8/layout/vList2"/>
    <dgm:cxn modelId="{8FD77B26-72B1-43A4-BD3C-9648B14CBE85}" type="presParOf" srcId="{09722433-5A82-4B84-86D1-8084D5924A30}" destId="{DB1EDDC9-31F8-4EA6-AD0C-7455EC1B4931}" srcOrd="5" destOrd="0" presId="urn:microsoft.com/office/officeart/2005/8/layout/vList2"/>
    <dgm:cxn modelId="{1EFC5976-3EA0-42C4-AEC1-D93E75C91F54}" type="presParOf" srcId="{09722433-5A82-4B84-86D1-8084D5924A30}" destId="{6FE9DA0C-872D-478F-B572-0DD62CE5F560}" srcOrd="6" destOrd="0" presId="urn:microsoft.com/office/officeart/2005/8/layout/vList2"/>
    <dgm:cxn modelId="{F987E563-C05E-40DD-8038-46DD28F4BF46}" type="presParOf" srcId="{09722433-5A82-4B84-86D1-8084D5924A30}" destId="{C08A1ACE-5DE7-4C6F-A091-4955F2215CA4}" srcOrd="7" destOrd="0" presId="urn:microsoft.com/office/officeart/2005/8/layout/vList2"/>
    <dgm:cxn modelId="{E9CC89CC-05B8-4F1D-B4B4-E592105349D0}" type="presParOf" srcId="{09722433-5A82-4B84-86D1-8084D5924A30}" destId="{A0A52664-7DE3-4A66-946A-1D2E04F505D6}" srcOrd="8"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08.05.2017</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08.05.2017</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QuickStyle" Target="../diagrams/quickStyle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Layout" Target="../diagrams/layout3.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openxmlformats.org/officeDocument/2006/relationships/image" Target="../media/image1.jpeg"/><Relationship Id="rId11" Type="http://schemas.openxmlformats.org/officeDocument/2006/relationships/diagramData" Target="../diagrams/data3.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Colors" Target="../diagrams/colors3.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5.xml"/><Relationship Id="rId13" Type="http://schemas.openxmlformats.org/officeDocument/2006/relationships/diagramColors" Target="../diagrams/colors6.xml"/><Relationship Id="rId3" Type="http://schemas.openxmlformats.org/officeDocument/2006/relationships/diagramLayout" Target="../diagrams/layout4.xml"/><Relationship Id="rId7" Type="http://schemas.openxmlformats.org/officeDocument/2006/relationships/diagramLayout" Target="../diagrams/layout5.xml"/><Relationship Id="rId12" Type="http://schemas.openxmlformats.org/officeDocument/2006/relationships/diagramQuickStyle" Target="../diagrams/quickStyle6.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openxmlformats.org/officeDocument/2006/relationships/diagramData" Target="../diagrams/data5.xml"/><Relationship Id="rId11" Type="http://schemas.openxmlformats.org/officeDocument/2006/relationships/diagramLayout" Target="../diagrams/layout6.xml"/><Relationship Id="rId5" Type="http://schemas.openxmlformats.org/officeDocument/2006/relationships/diagramColors" Target="../diagrams/colors4.xml"/><Relationship Id="rId10" Type="http://schemas.openxmlformats.org/officeDocument/2006/relationships/diagramData" Target="../diagrams/data6.xml"/><Relationship Id="rId4" Type="http://schemas.openxmlformats.org/officeDocument/2006/relationships/diagramQuickStyle" Target="../diagrams/quickStyle4.xml"/><Relationship Id="rId9" Type="http://schemas.openxmlformats.org/officeDocument/2006/relationships/diagramColors" Target="../diagrams/colors5.xml"/><Relationship Id="rId1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8.xml"/><Relationship Id="rId6" Type="http://schemas.openxmlformats.org/officeDocument/2006/relationships/image" Target="../media/image5.jpeg"/><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8.xml"/><Relationship Id="rId6" Type="http://schemas.openxmlformats.org/officeDocument/2006/relationships/image" Target="../media/image6.jpeg"/><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openxmlformats.org/officeDocument/2006/relationships/image" Target="../media/image7.jpeg"/><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9.jpeg"/><Relationship Id="rId2" Type="http://schemas.openxmlformats.org/officeDocument/2006/relationships/diagramData" Target="../diagrams/data12.xml"/><Relationship Id="rId1" Type="http://schemas.openxmlformats.org/officeDocument/2006/relationships/slideLayout" Target="../slideLayouts/slideLayout8.xml"/><Relationship Id="rId6" Type="http://schemas.openxmlformats.org/officeDocument/2006/relationships/image" Target="../media/image8.jpeg"/><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8.xml"/><Relationship Id="rId6" Type="http://schemas.openxmlformats.org/officeDocument/2006/relationships/image" Target="../media/image10.jpeg"/><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8.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yagram"/>
          <p:cNvGraphicFramePr/>
          <p:nvPr/>
        </p:nvGraphicFramePr>
        <p:xfrm>
          <a:off x="457200" y="273050"/>
          <a:ext cx="8115328" cy="116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8 İçerik Yer Tutucusu" descr="support.jpg"/>
          <p:cNvPicPr>
            <a:picLocks noGrp="1" noChangeAspect="1"/>
          </p:cNvPicPr>
          <p:nvPr>
            <p:ph idx="1"/>
          </p:nvPr>
        </p:nvPicPr>
        <p:blipFill>
          <a:blip r:embed="rId6"/>
          <a:stretch>
            <a:fillRect/>
          </a:stretch>
        </p:blipFill>
        <p:spPr>
          <a:xfrm>
            <a:off x="3929058" y="1643050"/>
            <a:ext cx="4740576" cy="2357454"/>
          </a:xfrm>
        </p:spPr>
      </p:pic>
      <p:graphicFrame>
        <p:nvGraphicFramePr>
          <p:cNvPr id="8" name="7 Diyagram"/>
          <p:cNvGraphicFramePr/>
          <p:nvPr/>
        </p:nvGraphicFramePr>
        <p:xfrm>
          <a:off x="457200" y="1435100"/>
          <a:ext cx="3008313" cy="46910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2" name="11 Diyagram"/>
          <p:cNvGraphicFramePr/>
          <p:nvPr/>
        </p:nvGraphicFramePr>
        <p:xfrm>
          <a:off x="3929058" y="4214818"/>
          <a:ext cx="4643438" cy="2031325"/>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Diyagram"/>
          <p:cNvGraphicFramePr/>
          <p:nvPr/>
        </p:nvGraphicFramePr>
        <p:xfrm>
          <a:off x="1428728" y="285728"/>
          <a:ext cx="5643602" cy="116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7 İçerik Yer Tutucusu"/>
          <p:cNvGraphicFramePr>
            <a:graphicFrameLocks noGrp="1"/>
          </p:cNvGraphicFramePr>
          <p:nvPr>
            <p:ph idx="1"/>
          </p:nvPr>
        </p:nvGraphicFramePr>
        <p:xfrm>
          <a:off x="3786182" y="4214818"/>
          <a:ext cx="5111750" cy="250033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7" name="6 Diyagram"/>
          <p:cNvGraphicFramePr/>
          <p:nvPr/>
        </p:nvGraphicFramePr>
        <p:xfrm>
          <a:off x="457200" y="1435100"/>
          <a:ext cx="3328982" cy="492285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pic>
        <p:nvPicPr>
          <p:cNvPr id="5" name="4 Resim" descr="istatistik-ozel-ders.jpg"/>
          <p:cNvPicPr>
            <a:picLocks noChangeAspect="1"/>
          </p:cNvPicPr>
          <p:nvPr/>
        </p:nvPicPr>
        <p:blipFill>
          <a:blip r:embed="rId14"/>
          <a:stretch>
            <a:fillRect/>
          </a:stretch>
        </p:blipFill>
        <p:spPr>
          <a:xfrm>
            <a:off x="4643438" y="1552898"/>
            <a:ext cx="3286148" cy="257141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çerik Yer Tutucusu" descr="10888789_368491183332030_1331250478651161736_n.jpg"/>
          <p:cNvPicPr>
            <a:picLocks noGrp="1" noChangeAspect="1"/>
          </p:cNvPicPr>
          <p:nvPr>
            <p:ph idx="1"/>
          </p:nvPr>
        </p:nvPicPr>
        <p:blipFill>
          <a:blip r:embed="rId2"/>
          <a:stretch>
            <a:fillRect/>
          </a:stretch>
        </p:blipFill>
        <p:spPr>
          <a:xfrm>
            <a:off x="3571868" y="357166"/>
            <a:ext cx="5111750" cy="2875359"/>
          </a:xfrm>
        </p:spPr>
      </p:pic>
      <p:graphicFrame>
        <p:nvGraphicFramePr>
          <p:cNvPr id="5" name="4 Diyagram"/>
          <p:cNvGraphicFramePr/>
          <p:nvPr/>
        </p:nvGraphicFramePr>
        <p:xfrm>
          <a:off x="285720" y="1500174"/>
          <a:ext cx="3008313"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7 Resim" descr="VELİ ZİYARETİ ÖZEL EĞT SINIFI (5).JPG"/>
          <p:cNvPicPr>
            <a:picLocks noChangeAspect="1"/>
          </p:cNvPicPr>
          <p:nvPr/>
        </p:nvPicPr>
        <p:blipFill>
          <a:blip r:embed="rId7"/>
          <a:stretch>
            <a:fillRect/>
          </a:stretch>
        </p:blipFill>
        <p:spPr>
          <a:xfrm>
            <a:off x="3571868" y="3286124"/>
            <a:ext cx="5072098" cy="3214686"/>
          </a:xfrm>
          <a:prstGeom prst="rect">
            <a:avLst/>
          </a:prstGeom>
        </p:spPr>
      </p:pic>
      <p:graphicFrame>
        <p:nvGraphicFramePr>
          <p:cNvPr id="10" name="9 Diyagram"/>
          <p:cNvGraphicFramePr/>
          <p:nvPr/>
        </p:nvGraphicFramePr>
        <p:xfrm>
          <a:off x="214282" y="428604"/>
          <a:ext cx="3272306" cy="100013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yagram"/>
          <p:cNvGraphicFramePr/>
          <p:nvPr/>
        </p:nvGraphicFramePr>
        <p:xfrm>
          <a:off x="285720" y="142852"/>
          <a:ext cx="4214842" cy="6500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Resim" descr="karma.jpg"/>
          <p:cNvPicPr>
            <a:picLocks noChangeAspect="1"/>
          </p:cNvPicPr>
          <p:nvPr/>
        </p:nvPicPr>
        <p:blipFill>
          <a:blip r:embed="rId6"/>
          <a:stretch>
            <a:fillRect/>
          </a:stretch>
        </p:blipFill>
        <p:spPr>
          <a:xfrm>
            <a:off x="4714876" y="1000108"/>
            <a:ext cx="4214842" cy="31432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214282" y="357166"/>
          <a:ext cx="5429288" cy="579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Resim" descr="k_12180857_135816291250f3ebe001e2eslider.jpg"/>
          <p:cNvPicPr>
            <a:picLocks noChangeAspect="1"/>
          </p:cNvPicPr>
          <p:nvPr/>
        </p:nvPicPr>
        <p:blipFill>
          <a:blip r:embed="rId6"/>
          <a:stretch>
            <a:fillRect/>
          </a:stretch>
        </p:blipFill>
        <p:spPr>
          <a:xfrm>
            <a:off x="5786446" y="1071546"/>
            <a:ext cx="3071802" cy="464347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214282" y="357166"/>
          <a:ext cx="4786346"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Resim" descr="image-20160114-10440-b84dka.jpg"/>
          <p:cNvPicPr>
            <a:picLocks noChangeAspect="1"/>
          </p:cNvPicPr>
          <p:nvPr/>
        </p:nvPicPr>
        <p:blipFill>
          <a:blip r:embed="rId6"/>
          <a:stretch>
            <a:fillRect/>
          </a:stretch>
        </p:blipFill>
        <p:spPr>
          <a:xfrm>
            <a:off x="5072066" y="857232"/>
            <a:ext cx="3847368" cy="350046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214282" y="285728"/>
          <a:ext cx="4714908" cy="615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Resim" descr="60548engelli.jpg"/>
          <p:cNvPicPr>
            <a:picLocks noChangeAspect="1"/>
          </p:cNvPicPr>
          <p:nvPr/>
        </p:nvPicPr>
        <p:blipFill>
          <a:blip r:embed="rId6"/>
          <a:stretch>
            <a:fillRect/>
          </a:stretch>
        </p:blipFill>
        <p:spPr>
          <a:xfrm>
            <a:off x="5286380" y="714356"/>
            <a:ext cx="3415085" cy="2214578"/>
          </a:xfrm>
          <a:prstGeom prst="rect">
            <a:avLst/>
          </a:prstGeom>
        </p:spPr>
      </p:pic>
      <p:pic>
        <p:nvPicPr>
          <p:cNvPr id="4" name="3 Resim" descr="images.jpg"/>
          <p:cNvPicPr>
            <a:picLocks noChangeAspect="1"/>
          </p:cNvPicPr>
          <p:nvPr/>
        </p:nvPicPr>
        <p:blipFill>
          <a:blip r:embed="rId7"/>
          <a:stretch>
            <a:fillRect/>
          </a:stretch>
        </p:blipFill>
        <p:spPr>
          <a:xfrm>
            <a:off x="5143504" y="3286124"/>
            <a:ext cx="3598690" cy="28575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500034" y="357166"/>
          <a:ext cx="4071966"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2 Resim" descr="parent-guide-to-special-education-english_page_35_image_0001.jpg"/>
          <p:cNvPicPr>
            <a:picLocks noChangeAspect="1"/>
          </p:cNvPicPr>
          <p:nvPr/>
        </p:nvPicPr>
        <p:blipFill>
          <a:blip r:embed="rId6"/>
          <a:stretch>
            <a:fillRect/>
          </a:stretch>
        </p:blipFill>
        <p:spPr>
          <a:xfrm>
            <a:off x="5000628" y="714356"/>
            <a:ext cx="3775910" cy="521497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500034" y="273050"/>
          <a:ext cx="8186766"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841</Words>
  <PresentationFormat>Ekran Gösterisi (4:3)</PresentationFormat>
  <Paragraphs>21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Slayt 1</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Talatpaşa.Md.Yrd</dc:creator>
  <cp:lastModifiedBy>Talatpaşa.Md.Yrd</cp:lastModifiedBy>
  <cp:revision>36</cp:revision>
  <dcterms:created xsi:type="dcterms:W3CDTF">2017-05-05T07:56:44Z</dcterms:created>
  <dcterms:modified xsi:type="dcterms:W3CDTF">2017-05-08T09:13:18Z</dcterms:modified>
</cp:coreProperties>
</file>