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89" r:id="rId4"/>
    <p:sldId id="290" r:id="rId5"/>
    <p:sldId id="262" r:id="rId6"/>
    <p:sldId id="261" r:id="rId7"/>
    <p:sldId id="291" r:id="rId8"/>
    <p:sldId id="282" r:id="rId9"/>
    <p:sldId id="292" r:id="rId10"/>
    <p:sldId id="283" r:id="rId11"/>
    <p:sldId id="263" r:id="rId12"/>
    <p:sldId id="280" r:id="rId13"/>
    <p:sldId id="281" r:id="rId14"/>
    <p:sldId id="264" r:id="rId15"/>
    <p:sldId id="260" r:id="rId16"/>
    <p:sldId id="258" r:id="rId17"/>
    <p:sldId id="288" r:id="rId18"/>
    <p:sldId id="284" r:id="rId19"/>
    <p:sldId id="286" r:id="rId20"/>
    <p:sldId id="287" r:id="rId21"/>
    <p:sldId id="285" r:id="rId22"/>
    <p:sldId id="268" r:id="rId23"/>
    <p:sldId id="293" r:id="rId2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675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350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311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8486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977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193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458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127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117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217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44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C7906-EACE-4BA1-8F4E-C1E46D417AE4}" type="datetimeFigureOut">
              <a:rPr lang="bg-BG" smtClean="0"/>
              <a:t>27.5.2017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DE25-6C00-49BF-B373-5C1E61FC27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25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CWxDuPSwcFg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youtu.be/XulLsNKoLKc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youtu.be/GFB-85L3lEs" TargetMode="External"/><Relationship Id="rId7" Type="http://schemas.openxmlformats.org/officeDocument/2006/relationships/hyperlink" Target="https://youtu.be/38VObWP6EhU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youtu.be/R_-lcDE8s5Q" TargetMode="Externa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CZJDfSmc6c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hyperlink" Target="https://www.storyjumper.com/book/index/41121526" TargetMode="External"/><Relationship Id="rId2" Type="http://schemas.openxmlformats.org/officeDocument/2006/relationships/hyperlink" Target="http://joom.ag/dDw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youtube.com/watch?v=tClvd_MyU6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turkeytourism.com/things-to-do/natural-attractions-in-turkey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s://youtu.be/YID8S_fvGg0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fnWk1UfXJ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Bjng8zdumI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5cWTVZ0bkC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0" y="2137480"/>
            <a:ext cx="9144000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Project "Every child is special"</a:t>
            </a:r>
            <a:endParaRPr lang="bg-BG" sz="4800" b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5" y="303141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6856"/>
            <a:ext cx="2420446" cy="4908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10959"/>
            <a:ext cx="17748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-14986" y="-51247"/>
            <a:ext cx="9144000" cy="230832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Activities</a:t>
            </a:r>
          </a:p>
          <a:p>
            <a:pPr algn="ctr"/>
            <a:r>
              <a:rPr lang="en-US" sz="4800" b="1" dirty="0"/>
              <a:t>done after seminar in </a:t>
            </a:r>
            <a:r>
              <a:rPr lang="en-US" sz="4800" b="1" dirty="0" smtClean="0"/>
              <a:t>Turkey</a:t>
            </a:r>
            <a:endParaRPr lang="bg-BG" sz="4800" b="1" dirty="0"/>
          </a:p>
        </p:txBody>
      </p:sp>
    </p:spTree>
    <p:extLst>
      <p:ext uri="{BB962C8B-B14F-4D97-AF65-F5344CB8AC3E}">
        <p14:creationId xmlns:p14="http://schemas.microsoft.com/office/powerpoint/2010/main" val="33470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67544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the end of </a:t>
            </a:r>
            <a:r>
              <a:rPr lang="en-US" dirty="0" smtClean="0"/>
              <a:t>session</a:t>
            </a:r>
            <a:r>
              <a:rPr lang="en-US" dirty="0"/>
              <a:t>, Kelvin </a:t>
            </a:r>
            <a:r>
              <a:rPr lang="en-US" dirty="0" smtClean="0"/>
              <a:t>asked </a:t>
            </a:r>
            <a:r>
              <a:rPr lang="en-US" dirty="0"/>
              <a:t>the children how to please his friends from Izmir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9980"/>
            <a:ext cx="3899925" cy="292494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9980"/>
            <a:ext cx="3899925" cy="292494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" y="4001868"/>
            <a:ext cx="3419872" cy="256490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4687"/>
          <a:stretch/>
        </p:blipFill>
        <p:spPr>
          <a:xfrm>
            <a:off x="5088958" y="3933056"/>
            <a:ext cx="3154040" cy="27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4002" y="1511206"/>
            <a:ext cx="349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</a:rPr>
              <a:t>o colleagues …</a:t>
            </a:r>
            <a:endParaRPr lang="bg-BG" sz="2800" b="1" dirty="0">
              <a:solidFill>
                <a:srgbClr val="FF000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/>
          <a:stretch/>
        </p:blipFill>
        <p:spPr>
          <a:xfrm>
            <a:off x="3523639" y="116632"/>
            <a:ext cx="5380333" cy="3312368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23" y="3573016"/>
            <a:ext cx="4091947" cy="306896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085100" cy="30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24219"/>
          <a:stretch/>
        </p:blipFill>
        <p:spPr>
          <a:xfrm>
            <a:off x="5073073" y="424780"/>
            <a:ext cx="3754463" cy="3197099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8" y="4005065"/>
            <a:ext cx="4081643" cy="2304256"/>
          </a:xfrm>
          <a:prstGeom prst="rect">
            <a:avLst/>
          </a:prstGeom>
        </p:spPr>
      </p:pic>
      <p:sp>
        <p:nvSpPr>
          <p:cNvPr id="10" name="Текстово поле 9"/>
          <p:cNvSpPr txBox="1"/>
          <p:nvPr/>
        </p:nvSpPr>
        <p:spPr>
          <a:xfrm>
            <a:off x="243590" y="6309320"/>
            <a:ext cx="382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https://youtu.be/XulLsNKoLKc</a:t>
            </a:r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73" y="4014537"/>
            <a:ext cx="4064863" cy="2294783"/>
          </a:xfrm>
          <a:prstGeom prst="rect">
            <a:avLst/>
          </a:prstGeom>
        </p:spPr>
      </p:pic>
      <p:sp>
        <p:nvSpPr>
          <p:cNvPr id="12" name="Текстово поле 11"/>
          <p:cNvSpPr txBox="1"/>
          <p:nvPr/>
        </p:nvSpPr>
        <p:spPr>
          <a:xfrm>
            <a:off x="4831700" y="6309320"/>
            <a:ext cx="392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https://youtu.be/CWxDuPSwcFg</a:t>
            </a:r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/>
          <a:stretch/>
        </p:blipFill>
        <p:spPr>
          <a:xfrm>
            <a:off x="177418" y="424781"/>
            <a:ext cx="4755596" cy="30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2" y="3428999"/>
            <a:ext cx="4000677" cy="2260163"/>
          </a:xfrm>
          <a:prstGeom prst="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539551" y="5877272"/>
            <a:ext cx="39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https://youtu.be/GFB-85L3lEs</a:t>
            </a:r>
            <a:endParaRPr lang="bg-BG" dirty="0"/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0" y="404664"/>
            <a:ext cx="4095826" cy="2305093"/>
          </a:xfrm>
          <a:prstGeom prst="rect">
            <a:avLst/>
          </a:prstGeom>
        </p:spPr>
      </p:pic>
      <p:sp>
        <p:nvSpPr>
          <p:cNvPr id="11" name="Текстово поле 10"/>
          <p:cNvSpPr txBox="1"/>
          <p:nvPr/>
        </p:nvSpPr>
        <p:spPr>
          <a:xfrm>
            <a:off x="398983" y="2709757"/>
            <a:ext cx="409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https://youtu.be/R_-lcDE8s5Q</a:t>
            </a:r>
            <a:endParaRPr lang="bg-BG" dirty="0"/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4000675" cy="2260162"/>
          </a:xfrm>
          <a:prstGeom prst="rect">
            <a:avLst/>
          </a:prstGeom>
        </p:spPr>
      </p:pic>
      <p:sp>
        <p:nvSpPr>
          <p:cNvPr id="13" name="Текстово поле 12"/>
          <p:cNvSpPr txBox="1"/>
          <p:nvPr/>
        </p:nvSpPr>
        <p:spPr>
          <a:xfrm>
            <a:off x="4860032" y="5877272"/>
            <a:ext cx="40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/>
              </a:rPr>
              <a:t>https://youtu.be/38VObWP6EhU</a:t>
            </a:r>
            <a:endParaRPr lang="bg-BG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23594"/>
          <a:stretch/>
        </p:blipFill>
        <p:spPr>
          <a:xfrm>
            <a:off x="5141318" y="207280"/>
            <a:ext cx="3438102" cy="26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-20513" y="0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National seminar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organized </a:t>
            </a:r>
            <a:r>
              <a:rPr lang="en-US" sz="3600" b="1" dirty="0">
                <a:solidFill>
                  <a:srgbClr val="FF0000"/>
                </a:solidFill>
              </a:rPr>
              <a:t>by our kindergarten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for </a:t>
            </a:r>
            <a:r>
              <a:rPr lang="en-US" sz="3600" b="1" dirty="0">
                <a:solidFill>
                  <a:srgbClr val="FF0000"/>
                </a:solidFill>
              </a:rPr>
              <a:t>the training of teachers from Bulgaria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/>
          <a:stretch/>
        </p:blipFill>
        <p:spPr>
          <a:xfrm>
            <a:off x="840769" y="2204864"/>
            <a:ext cx="7169915" cy="465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8203" y="280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Persona Dolls methodology </a:t>
            </a:r>
            <a:r>
              <a:rPr lang="en-US" sz="3600" b="1" dirty="0" smtClean="0">
                <a:solidFill>
                  <a:srgbClr val="FF0000"/>
                </a:solidFill>
              </a:rPr>
              <a:t>training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22344"/>
          <a:stretch/>
        </p:blipFill>
        <p:spPr>
          <a:xfrm>
            <a:off x="5292080" y="1053282"/>
            <a:ext cx="3178294" cy="287133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/>
          <a:stretch/>
        </p:blipFill>
        <p:spPr>
          <a:xfrm>
            <a:off x="8203" y="3991053"/>
            <a:ext cx="4419781" cy="286694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2"/>
          <a:stretch/>
        </p:blipFill>
        <p:spPr>
          <a:xfrm>
            <a:off x="4580203" y="4133761"/>
            <a:ext cx="4459110" cy="272423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7367"/>
          <a:stretch/>
        </p:blipFill>
        <p:spPr>
          <a:xfrm>
            <a:off x="718621" y="1058441"/>
            <a:ext cx="3960883" cy="28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467544" y="337185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Session with Doll</a:t>
            </a:r>
            <a:endParaRPr lang="bg-BG" b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8332"/>
            <a:ext cx="4079557" cy="3059668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/>
          <a:stretch/>
        </p:blipFill>
        <p:spPr>
          <a:xfrm>
            <a:off x="1" y="268584"/>
            <a:ext cx="4132652" cy="285411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/>
          <a:stretch/>
        </p:blipFill>
        <p:spPr>
          <a:xfrm>
            <a:off x="4932039" y="268584"/>
            <a:ext cx="4179937" cy="285411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/>
          <a:stretch/>
        </p:blipFill>
        <p:spPr>
          <a:xfrm>
            <a:off x="4687460" y="3798332"/>
            <a:ext cx="4458201" cy="30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231740" y="54756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whole</a:t>
            </a:r>
            <a:r>
              <a:rPr lang="en-US" dirty="0" smtClean="0"/>
              <a:t> training session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74" y="1196752"/>
            <a:ext cx="7043896" cy="3951985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123728" y="530120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https://youtu.be/nCZJDfSmc6c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581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67544" y="1886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Continuation </a:t>
            </a:r>
            <a:r>
              <a:rPr lang="en-US" dirty="0" smtClean="0"/>
              <a:t>of </a:t>
            </a:r>
            <a:r>
              <a:rPr lang="en-US" b="1" dirty="0"/>
              <a:t>Differences week </a:t>
            </a:r>
            <a:r>
              <a:rPr lang="en-US" b="1" dirty="0" smtClean="0"/>
              <a:t>II </a:t>
            </a:r>
            <a:r>
              <a:rPr lang="en-US" dirty="0" smtClean="0"/>
              <a:t>with the play </a:t>
            </a:r>
            <a:r>
              <a:rPr lang="en-US" dirty="0"/>
              <a:t>"Looking for friends"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9891" b="12291"/>
          <a:stretch/>
        </p:blipFill>
        <p:spPr>
          <a:xfrm>
            <a:off x="3109255" y="633407"/>
            <a:ext cx="2925490" cy="275498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3899925" cy="292494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41" y="3388394"/>
            <a:ext cx="3922215" cy="294166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7"/>
          <a:stretch/>
        </p:blipFill>
        <p:spPr>
          <a:xfrm>
            <a:off x="6300192" y="1195397"/>
            <a:ext cx="2160240" cy="183159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0" y="1117261"/>
            <a:ext cx="2484840" cy="198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/>
          <a:stretch/>
        </p:blipFill>
        <p:spPr>
          <a:xfrm>
            <a:off x="0" y="198339"/>
            <a:ext cx="4751045" cy="288032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>
          <a:xfrm>
            <a:off x="4821181" y="198339"/>
            <a:ext cx="4322819" cy="287062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2" y="3167001"/>
            <a:ext cx="4751045" cy="356328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3"/>
          <a:stretch/>
        </p:blipFill>
        <p:spPr>
          <a:xfrm>
            <a:off x="4821181" y="3167001"/>
            <a:ext cx="4322819" cy="35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0" y="963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Introduction of </a:t>
            </a:r>
            <a:r>
              <a:rPr lang="en-US" sz="3600" b="1" dirty="0" smtClean="0">
                <a:solidFill>
                  <a:srgbClr val="FF0000"/>
                </a:solidFill>
              </a:rPr>
              <a:t>Turkey </a:t>
            </a:r>
            <a:r>
              <a:rPr lang="en-US" sz="3600" b="1" dirty="0">
                <a:solidFill>
                  <a:srgbClr val="FF0000"/>
                </a:solidFill>
              </a:rPr>
              <a:t>and Turkish</a:t>
            </a:r>
            <a:r>
              <a:rPr lang="en-US" sz="3600" b="1" dirty="0" smtClean="0">
                <a:solidFill>
                  <a:srgbClr val="FF0000"/>
                </a:solidFill>
              </a:rPr>
              <a:t> culture</a:t>
            </a:r>
          </a:p>
          <a:p>
            <a:pPr algn="ctr"/>
            <a:r>
              <a:rPr lang="en-US" sz="3600" b="1" dirty="0"/>
              <a:t>Session with Kelvin</a:t>
            </a:r>
            <a:endParaRPr lang="bg-BG" sz="3600" b="1" dirty="0">
              <a:solidFill>
                <a:srgbClr val="FF0000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2708" r="15781"/>
          <a:stretch/>
        </p:blipFill>
        <p:spPr>
          <a:xfrm>
            <a:off x="5652120" y="1315701"/>
            <a:ext cx="2815015" cy="252028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/>
          <a:stretch/>
        </p:blipFill>
        <p:spPr>
          <a:xfrm>
            <a:off x="556663" y="1185377"/>
            <a:ext cx="4126390" cy="2780927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/>
          <a:stretch/>
        </p:blipFill>
        <p:spPr>
          <a:xfrm>
            <a:off x="2267744" y="4026731"/>
            <a:ext cx="4176464" cy="28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r="24209" b="20068"/>
          <a:stretch/>
        </p:blipFill>
        <p:spPr>
          <a:xfrm>
            <a:off x="3832506" y="1111798"/>
            <a:ext cx="5311494" cy="332531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5833" b="13487"/>
          <a:stretch/>
        </p:blipFill>
        <p:spPr>
          <a:xfrm>
            <a:off x="9153" y="0"/>
            <a:ext cx="4696213" cy="266429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5"/>
          <a:stretch/>
        </p:blipFill>
        <p:spPr>
          <a:xfrm>
            <a:off x="0" y="3921011"/>
            <a:ext cx="4860032" cy="293698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40" y="4653136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51520" y="11663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created a </a:t>
            </a:r>
            <a:r>
              <a:rPr lang="en-US" dirty="0" smtClean="0"/>
              <a:t>speaking book under </a:t>
            </a:r>
            <a:r>
              <a:rPr lang="en-US" dirty="0"/>
              <a:t>the </a:t>
            </a:r>
            <a:r>
              <a:rPr lang="en-US" dirty="0" smtClean="0"/>
              <a:t>International project </a:t>
            </a:r>
            <a:r>
              <a:rPr lang="en-US" dirty="0"/>
              <a:t>"You &amp;</a:t>
            </a:r>
            <a:r>
              <a:rPr lang="en-US" dirty="0" smtClean="0"/>
              <a:t> I". </a:t>
            </a:r>
            <a:r>
              <a:rPr lang="en-US" dirty="0"/>
              <a:t>It tells about the differences and similarities between peers from </a:t>
            </a:r>
            <a:r>
              <a:rPr lang="en-US" dirty="0" smtClean="0"/>
              <a:t>two </a:t>
            </a:r>
            <a:r>
              <a:rPr lang="en-US" dirty="0"/>
              <a:t>continents. How can we make friendship between children </a:t>
            </a:r>
            <a:r>
              <a:rPr lang="en-US" dirty="0" smtClean="0"/>
              <a:t>with </a:t>
            </a:r>
            <a:r>
              <a:rPr lang="en-US" dirty="0"/>
              <a:t>different cultures and nations. How to accept differences.</a:t>
            </a:r>
            <a:endParaRPr lang="bg-BG" dirty="0"/>
          </a:p>
        </p:txBody>
      </p:sp>
      <p:sp>
        <p:nvSpPr>
          <p:cNvPr id="3" name="Текстово поле 2">
            <a:hlinkClick r:id="rId2"/>
          </p:cNvPr>
          <p:cNvSpPr txBox="1"/>
          <p:nvPr/>
        </p:nvSpPr>
        <p:spPr>
          <a:xfrm>
            <a:off x="2254622" y="6165304"/>
            <a:ext cx="43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http://joom.ag/dDwW</a:t>
            </a: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28800"/>
            <a:ext cx="2160240" cy="162018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628800"/>
            <a:ext cx="2160240" cy="162018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34" y="1628800"/>
            <a:ext cx="2160240" cy="1620180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68" y="1617340"/>
            <a:ext cx="2175520" cy="1631640"/>
          </a:xfrm>
          <a:prstGeom prst="rect">
            <a:avLst/>
          </a:prstGeom>
        </p:spPr>
      </p:pic>
      <p:sp>
        <p:nvSpPr>
          <p:cNvPr id="10" name="Текстово поле 9"/>
          <p:cNvSpPr txBox="1"/>
          <p:nvPr/>
        </p:nvSpPr>
        <p:spPr>
          <a:xfrm>
            <a:off x="1331640" y="3501008"/>
            <a:ext cx="654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/>
              </a:rPr>
              <a:t>https://www.storyjumper.com/book/index/41121526</a:t>
            </a:r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23" y="4077072"/>
            <a:ext cx="2160240" cy="1620180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87" y="4077072"/>
            <a:ext cx="2173437" cy="163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6896" y="1340768"/>
            <a:ext cx="2620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Producing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fourth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Persona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Doll</a:t>
            </a:r>
            <a:endParaRPr lang="bg-BG" sz="2800" b="1" dirty="0">
              <a:solidFill>
                <a:srgbClr val="FF0000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999734" y="1987099"/>
            <a:ext cx="214426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ALISA</a:t>
            </a:r>
            <a:endParaRPr lang="bg-BG" sz="4400" b="1" dirty="0">
              <a:solidFill>
                <a:srgbClr val="FF0000"/>
              </a:solidFill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7500" r="31719" b="9051"/>
          <a:stretch/>
        </p:blipFill>
        <p:spPr>
          <a:xfrm>
            <a:off x="2909777" y="-28576"/>
            <a:ext cx="2850058" cy="4357294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19504" r="13594"/>
          <a:stretch/>
        </p:blipFill>
        <p:spPr>
          <a:xfrm>
            <a:off x="920761" y="4341865"/>
            <a:ext cx="3414045" cy="2564904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/>
          <a:stretch/>
        </p:blipFill>
        <p:spPr>
          <a:xfrm>
            <a:off x="4512086" y="4341865"/>
            <a:ext cx="4627375" cy="25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67544" y="501317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Session about </a:t>
            </a:r>
            <a:r>
              <a:rPr lang="en-US" dirty="0"/>
              <a:t>children who have </a:t>
            </a:r>
            <a:r>
              <a:rPr lang="en-US" dirty="0" smtClean="0"/>
              <a:t>difficulties with </a:t>
            </a:r>
            <a:r>
              <a:rPr lang="en-US" dirty="0"/>
              <a:t>speaking </a:t>
            </a:r>
            <a:r>
              <a:rPr lang="en-US" dirty="0" smtClean="0"/>
              <a:t>and communicate </a:t>
            </a:r>
            <a:r>
              <a:rPr lang="en-US" dirty="0"/>
              <a:t>differently with other children - </a:t>
            </a:r>
            <a:r>
              <a:rPr lang="en-US" dirty="0">
                <a:hlinkClick r:id="rId2"/>
              </a:rPr>
              <a:t>https://www.youtube.com/watch?v=tClvd_MyU6c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/>
          <a:stretch/>
        </p:blipFill>
        <p:spPr>
          <a:xfrm>
            <a:off x="1943670" y="836712"/>
            <a:ext cx="5436096" cy="37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20208"/>
          <a:stretch/>
        </p:blipFill>
        <p:spPr>
          <a:xfrm>
            <a:off x="323528" y="260648"/>
            <a:ext cx="3834849" cy="280831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4795353" y="260648"/>
            <a:ext cx="4094123" cy="280831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333"/>
          <a:stretch/>
        </p:blipFill>
        <p:spPr>
          <a:xfrm>
            <a:off x="140689" y="3501008"/>
            <a:ext cx="4200525" cy="314325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26" y="3521085"/>
            <a:ext cx="4119250" cy="30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8" y="404664"/>
            <a:ext cx="4572000" cy="207014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619858" y="270892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The Nature of Turkey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429000"/>
            <a:ext cx="4123783" cy="2342619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90425" y="5806444"/>
            <a:ext cx="412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Kindergarten in </a:t>
            </a:r>
            <a:r>
              <a:rPr lang="en-US" dirty="0" smtClean="0"/>
              <a:t>Izmir-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youtu.be/YID8S_fvGg0</a:t>
            </a: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4447309" y="3284984"/>
            <a:ext cx="4646371" cy="32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4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9" y="337773"/>
            <a:ext cx="4145084" cy="2301392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87129" y="2660352"/>
            <a:ext cx="414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</a:t>
            </a:r>
            <a:r>
              <a:rPr lang="en-US" dirty="0" smtClean="0"/>
              <a:t>Turkish dance-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youtu.be/QfnWk1UfXJA</a:t>
            </a:r>
            <a:r>
              <a:rPr lang="en-US" dirty="0" smtClean="0"/>
              <a:t>  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49" y="3428999"/>
            <a:ext cx="4576518" cy="343238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8" r="10468"/>
          <a:stretch/>
        </p:blipFill>
        <p:spPr>
          <a:xfrm>
            <a:off x="4586154" y="17115"/>
            <a:ext cx="4532213" cy="3266673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"/>
          <a:stretch/>
        </p:blipFill>
        <p:spPr>
          <a:xfrm>
            <a:off x="179512" y="3610713"/>
            <a:ext cx="420585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Kelv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 smtClean="0"/>
              <a:t>said </a:t>
            </a:r>
            <a:r>
              <a:rPr lang="en-US" dirty="0"/>
              <a:t>different words in Turkish, which are also used in the Bulgarian language</a:t>
            </a:r>
            <a:endParaRPr lang="bg-BG" b="1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2123728" y="62998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Evala</a:t>
            </a:r>
            <a:r>
              <a:rPr lang="en-US" dirty="0" smtClean="0"/>
              <a:t>!                                                                   </a:t>
            </a:r>
            <a:r>
              <a:rPr lang="en-US" dirty="0" err="1" smtClean="0"/>
              <a:t>Giurultia</a:t>
            </a:r>
            <a:endParaRPr lang="en-US" dirty="0" smtClean="0"/>
          </a:p>
          <a:p>
            <a:pPr algn="just"/>
            <a:r>
              <a:rPr lang="en-US" dirty="0" err="1" smtClean="0"/>
              <a:t>Merak</a:t>
            </a:r>
            <a:r>
              <a:rPr lang="en-US" dirty="0" smtClean="0"/>
              <a:t>                                                                  </a:t>
            </a:r>
            <a:r>
              <a:rPr lang="en-US" dirty="0" err="1" smtClean="0"/>
              <a:t>Diuchek</a:t>
            </a:r>
            <a:endParaRPr lang="en-US" dirty="0" smtClean="0"/>
          </a:p>
          <a:p>
            <a:pPr algn="just"/>
            <a:r>
              <a:rPr lang="en-US" dirty="0" err="1" smtClean="0"/>
              <a:t>Manja</a:t>
            </a:r>
            <a:r>
              <a:rPr lang="en-US" dirty="0" smtClean="0"/>
              <a:t>                                                                  </a:t>
            </a:r>
            <a:r>
              <a:rPr lang="en-US" dirty="0" err="1" smtClean="0"/>
              <a:t>Budala</a:t>
            </a:r>
            <a:endParaRPr lang="en-US" dirty="0" smtClean="0"/>
          </a:p>
          <a:p>
            <a:pPr algn="just"/>
            <a:r>
              <a:rPr lang="en-US" dirty="0" smtClean="0"/>
              <a:t>Aver                                                                     </a:t>
            </a:r>
            <a:r>
              <a:rPr lang="en-US" dirty="0" err="1" smtClean="0"/>
              <a:t>Sevda</a:t>
            </a:r>
            <a:endParaRPr lang="en-US" dirty="0" smtClean="0"/>
          </a:p>
          <a:p>
            <a:pPr algn="just"/>
            <a:r>
              <a:rPr lang="en-US" dirty="0" smtClean="0"/>
              <a:t>Aide                                                                     </a:t>
            </a:r>
            <a:r>
              <a:rPr lang="en-US" dirty="0" err="1" smtClean="0"/>
              <a:t>Sarma</a:t>
            </a:r>
            <a:endParaRPr lang="en-US" dirty="0" smtClean="0"/>
          </a:p>
          <a:p>
            <a:pPr algn="just"/>
            <a:r>
              <a:rPr lang="en-US" dirty="0" smtClean="0"/>
              <a:t>Akal                                                                      </a:t>
            </a:r>
            <a:r>
              <a:rPr lang="en-US" dirty="0" err="1" smtClean="0"/>
              <a:t>Hich</a:t>
            </a:r>
            <a:endParaRPr lang="en-US" dirty="0" smtClean="0"/>
          </a:p>
          <a:p>
            <a:pPr algn="just"/>
            <a:r>
              <a:rPr lang="en-US" dirty="0" err="1" smtClean="0"/>
              <a:t>Belia</a:t>
            </a:r>
            <a:r>
              <a:rPr lang="en-US" dirty="0" smtClean="0"/>
              <a:t>                                                                     </a:t>
            </a:r>
            <a:r>
              <a:rPr lang="en-US" dirty="0" err="1" smtClean="0"/>
              <a:t>Tenjera</a:t>
            </a:r>
            <a:endParaRPr lang="en-US" dirty="0" smtClean="0"/>
          </a:p>
          <a:p>
            <a:pPr algn="just"/>
            <a:r>
              <a:rPr lang="en-US" dirty="0" err="1" smtClean="0"/>
              <a:t>Gevrek</a:t>
            </a:r>
            <a:r>
              <a:rPr lang="en-US" dirty="0" smtClean="0"/>
              <a:t>                                                                  </a:t>
            </a:r>
            <a:r>
              <a:rPr lang="en-US" dirty="0" err="1" smtClean="0"/>
              <a:t>Airan</a:t>
            </a:r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/>
          <a:stretch/>
        </p:blipFill>
        <p:spPr>
          <a:xfrm>
            <a:off x="0" y="3140968"/>
            <a:ext cx="4668239" cy="292494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/>
          <a:stretch/>
        </p:blipFill>
        <p:spPr>
          <a:xfrm>
            <a:off x="4557622" y="3717031"/>
            <a:ext cx="4586378" cy="31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67" y="404664"/>
            <a:ext cx="4461433" cy="2492538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628317" y="2901960"/>
            <a:ext cx="44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Turkish </a:t>
            </a:r>
            <a:r>
              <a:rPr lang="en-US" dirty="0" smtClean="0"/>
              <a:t>lullaby-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://youtu.be/vBjng8zdumI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/>
          <a:stretch/>
        </p:blipFill>
        <p:spPr>
          <a:xfrm>
            <a:off x="330021" y="1484784"/>
            <a:ext cx="4332282" cy="357301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/>
          <a:stretch/>
        </p:blipFill>
        <p:spPr>
          <a:xfrm>
            <a:off x="4828384" y="3789040"/>
            <a:ext cx="4169797" cy="29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547664" y="2821297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10 Delicious Turkish </a:t>
            </a:r>
            <a:r>
              <a:rPr lang="en-US" dirty="0" smtClean="0"/>
              <a:t>Food </a:t>
            </a:r>
            <a:r>
              <a:rPr lang="en-US" dirty="0"/>
              <a:t>-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youtu.be/5cWTVZ0bkCk</a:t>
            </a: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790907" cy="270466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/>
          <a:stretch/>
        </p:blipFill>
        <p:spPr>
          <a:xfrm>
            <a:off x="134325" y="3281011"/>
            <a:ext cx="4443742" cy="3068959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7292" r="18595" b="16458"/>
          <a:stretch/>
        </p:blipFill>
        <p:spPr>
          <a:xfrm>
            <a:off x="4716016" y="3388826"/>
            <a:ext cx="4271017" cy="285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691680" y="634997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Kelvin </a:t>
            </a:r>
            <a:r>
              <a:rPr lang="en-US" dirty="0" smtClean="0"/>
              <a:t>give </a:t>
            </a:r>
            <a:r>
              <a:rPr lang="en-US" dirty="0"/>
              <a:t>the </a:t>
            </a:r>
            <a:r>
              <a:rPr lang="en-US" dirty="0" smtClean="0"/>
              <a:t>children Turkish </a:t>
            </a:r>
            <a:r>
              <a:rPr lang="en-US" dirty="0"/>
              <a:t>delight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r="16138"/>
          <a:stretch/>
        </p:blipFill>
        <p:spPr>
          <a:xfrm>
            <a:off x="372120" y="116633"/>
            <a:ext cx="3610719" cy="304752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21767"/>
            <a:ext cx="4069958" cy="305246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23" y="3319284"/>
            <a:ext cx="3995935" cy="299695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9284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240</Words>
  <Application>Microsoft Office PowerPoint</Application>
  <PresentationFormat>Презентация на цял екран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4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</dc:creator>
  <cp:lastModifiedBy>svetla</cp:lastModifiedBy>
  <cp:revision>56</cp:revision>
  <dcterms:created xsi:type="dcterms:W3CDTF">2016-02-21T17:41:32Z</dcterms:created>
  <dcterms:modified xsi:type="dcterms:W3CDTF">2017-05-27T14:35:27Z</dcterms:modified>
</cp:coreProperties>
</file>