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4A63A-C6EB-4916-A370-030154170F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7CCC560-F25A-4E6B-844A-169713032AE6}">
      <dgm:prSet/>
      <dgm:spPr/>
      <dgm:t>
        <a:bodyPr/>
        <a:lstStyle/>
        <a:p>
          <a:pPr algn="ctr" rtl="0"/>
          <a:r>
            <a:rPr lang="tr-TR" b="1" dirty="0" smtClean="0"/>
            <a:t>CULTURAL BACKGROUND</a:t>
          </a:r>
          <a:endParaRPr lang="tr-TR" b="1" dirty="0"/>
        </a:p>
      </dgm:t>
    </dgm:pt>
    <dgm:pt modelId="{720F8F4A-88FC-428B-ACDA-37CB1A6CAE32}" type="parTrans" cxnId="{19E9B1B8-15F5-4262-9E73-4FF711035064}">
      <dgm:prSet/>
      <dgm:spPr/>
      <dgm:t>
        <a:bodyPr/>
        <a:lstStyle/>
        <a:p>
          <a:endParaRPr lang="tr-TR"/>
        </a:p>
      </dgm:t>
    </dgm:pt>
    <dgm:pt modelId="{9DD32886-91FD-48E2-93D5-C54BB23DCC98}" type="sibTrans" cxnId="{19E9B1B8-15F5-4262-9E73-4FF711035064}">
      <dgm:prSet/>
      <dgm:spPr/>
      <dgm:t>
        <a:bodyPr/>
        <a:lstStyle/>
        <a:p>
          <a:endParaRPr lang="tr-TR"/>
        </a:p>
      </dgm:t>
    </dgm:pt>
    <dgm:pt modelId="{94349E82-5373-40CE-8750-4E72345481B9}" type="pres">
      <dgm:prSet presAssocID="{3074A63A-C6EB-4916-A370-030154170F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97EC1E-1AD2-4748-8CCA-81975E98CCA1}" type="pres">
      <dgm:prSet presAssocID="{E7CCC560-F25A-4E6B-844A-169713032A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E9B1B8-15F5-4262-9E73-4FF711035064}" srcId="{3074A63A-C6EB-4916-A370-030154170FE8}" destId="{E7CCC560-F25A-4E6B-844A-169713032AE6}" srcOrd="0" destOrd="0" parTransId="{720F8F4A-88FC-428B-ACDA-37CB1A6CAE32}" sibTransId="{9DD32886-91FD-48E2-93D5-C54BB23DCC98}"/>
    <dgm:cxn modelId="{429F1903-0923-4C92-9E53-2EB863375062}" type="presOf" srcId="{E7CCC560-F25A-4E6B-844A-169713032AE6}" destId="{C197EC1E-1AD2-4748-8CCA-81975E98CCA1}" srcOrd="0" destOrd="0" presId="urn:microsoft.com/office/officeart/2005/8/layout/vList2"/>
    <dgm:cxn modelId="{AD0614CA-A874-42DE-ACAD-D1DA5F4F097D}" type="presOf" srcId="{3074A63A-C6EB-4916-A370-030154170FE8}" destId="{94349E82-5373-40CE-8750-4E72345481B9}" srcOrd="0" destOrd="0" presId="urn:microsoft.com/office/officeart/2005/8/layout/vList2"/>
    <dgm:cxn modelId="{F0F405F9-352B-4939-A950-823A3BEEB623}" type="presParOf" srcId="{94349E82-5373-40CE-8750-4E72345481B9}" destId="{C197EC1E-1AD2-4748-8CCA-81975E98CCA1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B65A00-C0FD-492A-A3C4-DC9F1800E8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6FB2E90-939D-4A9A-BA53-1B0A6070DE6E}">
      <dgm:prSet/>
      <dgm:spPr/>
      <dgm:t>
        <a:bodyPr/>
        <a:lstStyle/>
        <a:p>
          <a:pPr algn="ctr" rtl="0"/>
          <a:r>
            <a:rPr lang="tr-TR" b="1" dirty="0" smtClean="0"/>
            <a:t>DIFFICULT TO DO</a:t>
          </a:r>
          <a:endParaRPr lang="tr-TR" b="1" dirty="0"/>
        </a:p>
      </dgm:t>
    </dgm:pt>
    <dgm:pt modelId="{EF8CB963-B4EB-48CE-85CB-CFAF69691C2A}" type="parTrans" cxnId="{B6B82DA0-4E96-4F30-B46C-E0546D00BB13}">
      <dgm:prSet/>
      <dgm:spPr/>
      <dgm:t>
        <a:bodyPr/>
        <a:lstStyle/>
        <a:p>
          <a:endParaRPr lang="tr-TR"/>
        </a:p>
      </dgm:t>
    </dgm:pt>
    <dgm:pt modelId="{439163AE-1103-4EFF-8F28-6D8639AC5C6F}" type="sibTrans" cxnId="{B6B82DA0-4E96-4F30-B46C-E0546D00BB13}">
      <dgm:prSet/>
      <dgm:spPr/>
      <dgm:t>
        <a:bodyPr/>
        <a:lstStyle/>
        <a:p>
          <a:endParaRPr lang="tr-TR"/>
        </a:p>
      </dgm:t>
    </dgm:pt>
    <dgm:pt modelId="{EF785C01-E0DA-4736-88BD-3B6A65072AD4}" type="pres">
      <dgm:prSet presAssocID="{5AB65A00-C0FD-492A-A3C4-DC9F1800E8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F9C1B8-EAAF-45B2-A4F9-D08E6615C4EC}" type="pres">
      <dgm:prSet presAssocID="{A6FB2E90-939D-4A9A-BA53-1B0A6070DE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B82DA0-4E96-4F30-B46C-E0546D00BB13}" srcId="{5AB65A00-C0FD-492A-A3C4-DC9F1800E8FF}" destId="{A6FB2E90-939D-4A9A-BA53-1B0A6070DE6E}" srcOrd="0" destOrd="0" parTransId="{EF8CB963-B4EB-48CE-85CB-CFAF69691C2A}" sibTransId="{439163AE-1103-4EFF-8F28-6D8639AC5C6F}"/>
    <dgm:cxn modelId="{533FD091-7E51-41CD-AE06-837567435894}" type="presOf" srcId="{A6FB2E90-939D-4A9A-BA53-1B0A6070DE6E}" destId="{23F9C1B8-EAAF-45B2-A4F9-D08E6615C4EC}" srcOrd="0" destOrd="0" presId="urn:microsoft.com/office/officeart/2005/8/layout/vList2"/>
    <dgm:cxn modelId="{9B3D299F-BA37-410A-A789-A322D4C6257F}" type="presOf" srcId="{5AB65A00-C0FD-492A-A3C4-DC9F1800E8FF}" destId="{EF785C01-E0DA-4736-88BD-3B6A65072AD4}" srcOrd="0" destOrd="0" presId="urn:microsoft.com/office/officeart/2005/8/layout/vList2"/>
    <dgm:cxn modelId="{D56966FB-765A-4B26-9B9B-EE1696B9E835}" type="presParOf" srcId="{EF785C01-E0DA-4736-88BD-3B6A65072AD4}" destId="{23F9C1B8-EAAF-45B2-A4F9-D08E6615C4EC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19DD77-ED61-44C5-B6CF-817407EC61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FAFC29-1900-47B6-AEC6-0F8682932411}">
      <dgm:prSet/>
      <dgm:spPr/>
      <dgm:t>
        <a:bodyPr/>
        <a:lstStyle/>
        <a:p>
          <a:pPr rtl="0"/>
          <a:r>
            <a:rPr lang="tr-TR" b="1" dirty="0" smtClean="0"/>
            <a:t>SHE IS AUTISTIC.</a:t>
          </a:r>
        </a:p>
        <a:p>
          <a:pPr rtl="0"/>
          <a:r>
            <a:rPr lang="tr-TR" b="1" dirty="0" smtClean="0"/>
            <a:t>SHE CAN’T JOIN HIS FRIENDS ON GAMES.</a:t>
          </a:r>
        </a:p>
        <a:p>
          <a:pPr rtl="0"/>
          <a:r>
            <a:rPr lang="tr-TR" b="1" dirty="0" smtClean="0"/>
            <a:t>SHE HAS SOCIAL PROBLEMS. </a:t>
          </a:r>
        </a:p>
        <a:p>
          <a:pPr rtl="0"/>
          <a:r>
            <a:rPr lang="tr-TR" b="1" dirty="0" smtClean="0"/>
            <a:t>SHE SCREAMS SOMETIMES.</a:t>
          </a:r>
        </a:p>
        <a:p>
          <a:pPr rtl="0"/>
          <a:r>
            <a:rPr lang="tr-TR" b="1" dirty="0" smtClean="0"/>
            <a:t>SHE GETS AGRESSIVE WHEN SHE METS PEOPLE WHO SHE DOESN’T KNOW.</a:t>
          </a:r>
        </a:p>
        <a:p>
          <a:pPr rtl="0"/>
          <a:r>
            <a:rPr lang="tr-TR" b="1" dirty="0" smtClean="0"/>
            <a:t>SHE HAS CONTACT JUST HER TEACHER IN CLASS. </a:t>
          </a:r>
          <a:endParaRPr lang="tr-TR" b="1" dirty="0"/>
        </a:p>
      </dgm:t>
    </dgm:pt>
    <dgm:pt modelId="{BFE284C2-5593-4A4F-9AE4-053C893DC7C3}" type="parTrans" cxnId="{828ADBCA-974E-4A4D-AAC2-34961E0FA596}">
      <dgm:prSet/>
      <dgm:spPr/>
      <dgm:t>
        <a:bodyPr/>
        <a:lstStyle/>
        <a:p>
          <a:endParaRPr lang="tr-TR"/>
        </a:p>
      </dgm:t>
    </dgm:pt>
    <dgm:pt modelId="{239FC644-7F19-44F2-B81E-D74191FAFDD0}" type="sibTrans" cxnId="{828ADBCA-974E-4A4D-AAC2-34961E0FA596}">
      <dgm:prSet/>
      <dgm:spPr/>
      <dgm:t>
        <a:bodyPr/>
        <a:lstStyle/>
        <a:p>
          <a:endParaRPr lang="tr-TR"/>
        </a:p>
      </dgm:t>
    </dgm:pt>
    <dgm:pt modelId="{C083DEF9-1F05-46B2-9CF0-174BE5C5AAAC}" type="pres">
      <dgm:prSet presAssocID="{A019DD77-ED61-44C5-B6CF-817407EC61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B02A26-7B1C-4707-8C8C-A08BA4533478}" type="pres">
      <dgm:prSet presAssocID="{AFFAFC29-1900-47B6-AEC6-0F86829324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8ADBCA-974E-4A4D-AAC2-34961E0FA596}" srcId="{A019DD77-ED61-44C5-B6CF-817407EC6127}" destId="{AFFAFC29-1900-47B6-AEC6-0F8682932411}" srcOrd="0" destOrd="0" parTransId="{BFE284C2-5593-4A4F-9AE4-053C893DC7C3}" sibTransId="{239FC644-7F19-44F2-B81E-D74191FAFDD0}"/>
    <dgm:cxn modelId="{9AC50B5E-AE23-42E1-82C8-5923DAEE208C}" type="presOf" srcId="{AFFAFC29-1900-47B6-AEC6-0F8682932411}" destId="{C3B02A26-7B1C-4707-8C8C-A08BA4533478}" srcOrd="0" destOrd="0" presId="urn:microsoft.com/office/officeart/2005/8/layout/vList2"/>
    <dgm:cxn modelId="{73545C5A-B41F-4E15-93C3-FB1A351E00B3}" type="presOf" srcId="{A019DD77-ED61-44C5-B6CF-817407EC6127}" destId="{C083DEF9-1F05-46B2-9CF0-174BE5C5AAAC}" srcOrd="0" destOrd="0" presId="urn:microsoft.com/office/officeart/2005/8/layout/vList2"/>
    <dgm:cxn modelId="{EDF478F5-B9BD-411A-90DB-4AF8EB54BE92}" type="presParOf" srcId="{C083DEF9-1F05-46B2-9CF0-174BE5C5AAAC}" destId="{C3B02A26-7B1C-4707-8C8C-A08BA4533478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B0C278-597B-49BB-A87A-6B806A3A84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2109A59-C37E-4E6D-BB52-45B76616DE3E}">
      <dgm:prSet/>
      <dgm:spPr/>
      <dgm:t>
        <a:bodyPr/>
        <a:lstStyle/>
        <a:p>
          <a:pPr rtl="0"/>
          <a:r>
            <a:rPr lang="tr-TR" dirty="0" smtClean="0"/>
            <a:t>SHE PREFERS BEING ALONE.</a:t>
          </a:r>
          <a:endParaRPr lang="tr-TR" dirty="0"/>
        </a:p>
      </dgm:t>
    </dgm:pt>
    <dgm:pt modelId="{70670371-9E2D-4999-A54A-EF860849E5DD}" type="parTrans" cxnId="{2FEEA158-B513-469C-82D7-BB12D84FB846}">
      <dgm:prSet/>
      <dgm:spPr/>
      <dgm:t>
        <a:bodyPr/>
        <a:lstStyle/>
        <a:p>
          <a:endParaRPr lang="tr-TR"/>
        </a:p>
      </dgm:t>
    </dgm:pt>
    <dgm:pt modelId="{D5B08626-2962-4046-9237-2DACB03901DE}" type="sibTrans" cxnId="{2FEEA158-B513-469C-82D7-BB12D84FB846}">
      <dgm:prSet/>
      <dgm:spPr/>
      <dgm:t>
        <a:bodyPr/>
        <a:lstStyle/>
        <a:p>
          <a:endParaRPr lang="tr-TR"/>
        </a:p>
      </dgm:t>
    </dgm:pt>
    <dgm:pt modelId="{F9F2070D-4B11-40C7-8278-931CFB22DA19}">
      <dgm:prSet/>
      <dgm:spPr/>
      <dgm:t>
        <a:bodyPr/>
        <a:lstStyle/>
        <a:p>
          <a:pPr rtl="0"/>
          <a:r>
            <a:rPr lang="tr-TR" dirty="0" smtClean="0"/>
            <a:t>SHE ONLY PLAYS ON HER OWN.</a:t>
          </a:r>
          <a:endParaRPr lang="tr-TR" dirty="0"/>
        </a:p>
      </dgm:t>
    </dgm:pt>
    <dgm:pt modelId="{C7B3C87B-97B6-4E53-86C1-67BB141DDC80}" type="parTrans" cxnId="{66DF206E-EB66-4D67-B32D-1D7C56A7D763}">
      <dgm:prSet/>
      <dgm:spPr/>
      <dgm:t>
        <a:bodyPr/>
        <a:lstStyle/>
        <a:p>
          <a:endParaRPr lang="tr-TR"/>
        </a:p>
      </dgm:t>
    </dgm:pt>
    <dgm:pt modelId="{0EDD0377-D09A-4A11-9B03-B41E7D747063}" type="sibTrans" cxnId="{66DF206E-EB66-4D67-B32D-1D7C56A7D763}">
      <dgm:prSet/>
      <dgm:spPr/>
      <dgm:t>
        <a:bodyPr/>
        <a:lstStyle/>
        <a:p>
          <a:endParaRPr lang="tr-TR"/>
        </a:p>
      </dgm:t>
    </dgm:pt>
    <dgm:pt modelId="{E11F1C0E-C0D5-43CD-BA7F-7C116F2A38A2}">
      <dgm:prSet/>
      <dgm:spPr/>
      <dgm:t>
        <a:bodyPr/>
        <a:lstStyle/>
        <a:p>
          <a:pPr rtl="0"/>
          <a:r>
            <a:rPr lang="tr-TR" dirty="0" smtClean="0"/>
            <a:t>SHE ALWAYS ASK INTEREST ONE ON ONE.</a:t>
          </a:r>
          <a:endParaRPr lang="tr-TR" dirty="0"/>
        </a:p>
      </dgm:t>
    </dgm:pt>
    <dgm:pt modelId="{64DEBC79-CAAE-4F2F-9921-F1051195E1C3}" type="parTrans" cxnId="{50A322A8-8040-4DBF-8CDD-A7D28F7B77EC}">
      <dgm:prSet/>
      <dgm:spPr/>
      <dgm:t>
        <a:bodyPr/>
        <a:lstStyle/>
        <a:p>
          <a:endParaRPr lang="tr-TR"/>
        </a:p>
      </dgm:t>
    </dgm:pt>
    <dgm:pt modelId="{1E9DCA2F-B8E1-4BE4-85CA-5D904A2FAEA5}" type="sibTrans" cxnId="{50A322A8-8040-4DBF-8CDD-A7D28F7B77EC}">
      <dgm:prSet/>
      <dgm:spPr/>
      <dgm:t>
        <a:bodyPr/>
        <a:lstStyle/>
        <a:p>
          <a:endParaRPr lang="tr-TR"/>
        </a:p>
      </dgm:t>
    </dgm:pt>
    <dgm:pt modelId="{9B113602-82B7-472D-BD5A-5770CCAFF65C}" type="pres">
      <dgm:prSet presAssocID="{5CB0C278-597B-49BB-A87A-6B806A3A8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E2775F-9CB9-405C-B4CD-CEFCE7E033C7}" type="pres">
      <dgm:prSet presAssocID="{E2109A59-C37E-4E6D-BB52-45B76616DE3E}" presName="parentText" presStyleLbl="node1" presStyleIdx="0" presStyleCnt="3" custLinFactY="-19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620919-EA0D-43AD-8488-F70F4C6C2015}" type="pres">
      <dgm:prSet presAssocID="{D5B08626-2962-4046-9237-2DACB03901DE}" presName="spacer" presStyleCnt="0"/>
      <dgm:spPr/>
    </dgm:pt>
    <dgm:pt modelId="{4D3558A0-3E79-41EB-9826-00AB60EFFEEB}" type="pres">
      <dgm:prSet presAssocID="{F9F2070D-4B11-40C7-8278-931CFB22DA19}" presName="parentText" presStyleLbl="node1" presStyleIdx="1" presStyleCnt="3" custLinFactY="-184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D6E920-D9B2-4C48-BCDA-DB6E9441FA02}" type="pres">
      <dgm:prSet presAssocID="{0EDD0377-D09A-4A11-9B03-B41E7D747063}" presName="spacer" presStyleCnt="0"/>
      <dgm:spPr/>
    </dgm:pt>
    <dgm:pt modelId="{89692C6E-86CC-46FD-890D-6B1A93D260D5}" type="pres">
      <dgm:prSet presAssocID="{E11F1C0E-C0D5-43CD-BA7F-7C116F2A38A2}" presName="parentText" presStyleLbl="node1" presStyleIdx="2" presStyleCnt="3" custLinFactY="-97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EEA158-B513-469C-82D7-BB12D84FB846}" srcId="{5CB0C278-597B-49BB-A87A-6B806A3A847B}" destId="{E2109A59-C37E-4E6D-BB52-45B76616DE3E}" srcOrd="0" destOrd="0" parTransId="{70670371-9E2D-4999-A54A-EF860849E5DD}" sibTransId="{D5B08626-2962-4046-9237-2DACB03901DE}"/>
    <dgm:cxn modelId="{0333EB1A-E6B1-4FB2-9BE0-0EEC606ABAA3}" type="presOf" srcId="{E11F1C0E-C0D5-43CD-BA7F-7C116F2A38A2}" destId="{89692C6E-86CC-46FD-890D-6B1A93D260D5}" srcOrd="0" destOrd="0" presId="urn:microsoft.com/office/officeart/2005/8/layout/vList2"/>
    <dgm:cxn modelId="{76305E84-FE84-47C9-ACA0-32EDE0F78C9E}" type="presOf" srcId="{E2109A59-C37E-4E6D-BB52-45B76616DE3E}" destId="{5FE2775F-9CB9-405C-B4CD-CEFCE7E033C7}" srcOrd="0" destOrd="0" presId="urn:microsoft.com/office/officeart/2005/8/layout/vList2"/>
    <dgm:cxn modelId="{50A322A8-8040-4DBF-8CDD-A7D28F7B77EC}" srcId="{5CB0C278-597B-49BB-A87A-6B806A3A847B}" destId="{E11F1C0E-C0D5-43CD-BA7F-7C116F2A38A2}" srcOrd="2" destOrd="0" parTransId="{64DEBC79-CAAE-4F2F-9921-F1051195E1C3}" sibTransId="{1E9DCA2F-B8E1-4BE4-85CA-5D904A2FAEA5}"/>
    <dgm:cxn modelId="{EB39D7C1-EBBF-4ED6-859D-073FEA507002}" type="presOf" srcId="{5CB0C278-597B-49BB-A87A-6B806A3A847B}" destId="{9B113602-82B7-472D-BD5A-5770CCAFF65C}" srcOrd="0" destOrd="0" presId="urn:microsoft.com/office/officeart/2005/8/layout/vList2"/>
    <dgm:cxn modelId="{1EB3602F-5917-48DB-B758-CFAA406FDA30}" type="presOf" srcId="{F9F2070D-4B11-40C7-8278-931CFB22DA19}" destId="{4D3558A0-3E79-41EB-9826-00AB60EFFEEB}" srcOrd="0" destOrd="0" presId="urn:microsoft.com/office/officeart/2005/8/layout/vList2"/>
    <dgm:cxn modelId="{66DF206E-EB66-4D67-B32D-1D7C56A7D763}" srcId="{5CB0C278-597B-49BB-A87A-6B806A3A847B}" destId="{F9F2070D-4B11-40C7-8278-931CFB22DA19}" srcOrd="1" destOrd="0" parTransId="{C7B3C87B-97B6-4E53-86C1-67BB141DDC80}" sibTransId="{0EDD0377-D09A-4A11-9B03-B41E7D747063}"/>
    <dgm:cxn modelId="{8C786B94-AFAF-447D-83E4-C66C45B81EAF}" type="presParOf" srcId="{9B113602-82B7-472D-BD5A-5770CCAFF65C}" destId="{5FE2775F-9CB9-405C-B4CD-CEFCE7E033C7}" srcOrd="0" destOrd="0" presId="urn:microsoft.com/office/officeart/2005/8/layout/vList2"/>
    <dgm:cxn modelId="{D3D9491F-74AE-4A84-9005-3C697651B7A4}" type="presParOf" srcId="{9B113602-82B7-472D-BD5A-5770CCAFF65C}" destId="{91620919-EA0D-43AD-8488-F70F4C6C2015}" srcOrd="1" destOrd="0" presId="urn:microsoft.com/office/officeart/2005/8/layout/vList2"/>
    <dgm:cxn modelId="{792EB2E3-932B-4DAA-8424-694FCB749999}" type="presParOf" srcId="{9B113602-82B7-472D-BD5A-5770CCAFF65C}" destId="{4D3558A0-3E79-41EB-9826-00AB60EFFEEB}" srcOrd="2" destOrd="0" presId="urn:microsoft.com/office/officeart/2005/8/layout/vList2"/>
    <dgm:cxn modelId="{0A050711-E90E-4317-A733-DC859EA37156}" type="presParOf" srcId="{9B113602-82B7-472D-BD5A-5770CCAFF65C}" destId="{22D6E920-D9B2-4C48-BCDA-DB6E9441FA02}" srcOrd="3" destOrd="0" presId="urn:microsoft.com/office/officeart/2005/8/layout/vList2"/>
    <dgm:cxn modelId="{D6D43A96-B015-4224-89CF-D34823DD56E5}" type="presParOf" srcId="{9B113602-82B7-472D-BD5A-5770CCAFF65C}" destId="{89692C6E-86CC-46FD-890D-6B1A93D260D5}" srcOrd="4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82743E-EE28-4E8A-A0D3-AB59F1719D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CCF0A8-02EB-420B-8CAD-A28FC0E35C99}">
      <dgm:prSet/>
      <dgm:spPr/>
      <dgm:t>
        <a:bodyPr/>
        <a:lstStyle/>
        <a:p>
          <a:pPr rtl="0"/>
          <a:r>
            <a:rPr lang="tr-TR" dirty="0" smtClean="0"/>
            <a:t>             HER RECENT STORY</a:t>
          </a:r>
          <a:endParaRPr lang="tr-TR" dirty="0"/>
        </a:p>
      </dgm:t>
    </dgm:pt>
    <dgm:pt modelId="{E1F25A72-249B-44F8-B7BB-B6A417F256FA}" type="parTrans" cxnId="{DA316B7B-150E-41E4-8487-215541E73AF1}">
      <dgm:prSet/>
      <dgm:spPr/>
      <dgm:t>
        <a:bodyPr/>
        <a:lstStyle/>
        <a:p>
          <a:endParaRPr lang="tr-TR"/>
        </a:p>
      </dgm:t>
    </dgm:pt>
    <dgm:pt modelId="{CD36A0BE-7C39-4D96-BDD3-5D8FE9896321}" type="sibTrans" cxnId="{DA316B7B-150E-41E4-8487-215541E73AF1}">
      <dgm:prSet/>
      <dgm:spPr/>
      <dgm:t>
        <a:bodyPr/>
        <a:lstStyle/>
        <a:p>
          <a:endParaRPr lang="tr-TR"/>
        </a:p>
      </dgm:t>
    </dgm:pt>
    <dgm:pt modelId="{91E289A0-D7FA-403A-82FE-403861BB3F2B}" type="pres">
      <dgm:prSet presAssocID="{9082743E-EE28-4E8A-A0D3-AB59F1719D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32F0F2-90E7-44F0-B7AE-2AED31528959}" type="pres">
      <dgm:prSet presAssocID="{4FCCF0A8-02EB-420B-8CAD-A28FC0E35C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DCA148-79FA-4D38-BB0A-1228B498DF85}" type="presOf" srcId="{4FCCF0A8-02EB-420B-8CAD-A28FC0E35C99}" destId="{5A32F0F2-90E7-44F0-B7AE-2AED31528959}" srcOrd="0" destOrd="0" presId="urn:microsoft.com/office/officeart/2005/8/layout/vList2"/>
    <dgm:cxn modelId="{C892E4F6-5CC0-4C9E-983F-B8BD93A2BB1C}" type="presOf" srcId="{9082743E-EE28-4E8A-A0D3-AB59F1719D40}" destId="{91E289A0-D7FA-403A-82FE-403861BB3F2B}" srcOrd="0" destOrd="0" presId="urn:microsoft.com/office/officeart/2005/8/layout/vList2"/>
    <dgm:cxn modelId="{DA316B7B-150E-41E4-8487-215541E73AF1}" srcId="{9082743E-EE28-4E8A-A0D3-AB59F1719D40}" destId="{4FCCF0A8-02EB-420B-8CAD-A28FC0E35C99}" srcOrd="0" destOrd="0" parTransId="{E1F25A72-249B-44F8-B7BB-B6A417F256FA}" sibTransId="{CD36A0BE-7C39-4D96-BDD3-5D8FE9896321}"/>
    <dgm:cxn modelId="{A26FDADA-6B54-4EE0-84C3-925FA119C7F6}" type="presParOf" srcId="{91E289A0-D7FA-403A-82FE-403861BB3F2B}" destId="{5A32F0F2-90E7-44F0-B7AE-2AED31528959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2082DF-98E5-4FB4-90D7-8A94E0F923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CBA64D-D536-4462-A43E-B752D408D409}">
      <dgm:prSet/>
      <dgm:spPr/>
      <dgm:t>
        <a:bodyPr/>
        <a:lstStyle/>
        <a:p>
          <a:pPr rtl="0"/>
          <a:r>
            <a:rPr lang="tr-TR" dirty="0" smtClean="0"/>
            <a:t>HER FAMILY REALIZED HER DIFFERENCIES WHEN SHE WAS 2 YEARS OLD.</a:t>
          </a:r>
          <a:endParaRPr lang="tr-TR" dirty="0"/>
        </a:p>
      </dgm:t>
    </dgm:pt>
    <dgm:pt modelId="{E82E4383-F68D-4EB3-BBF4-E68DFE13BE6A}" type="parTrans" cxnId="{68D67B5A-BBC0-4CC6-A12C-548E58EC3722}">
      <dgm:prSet/>
      <dgm:spPr/>
      <dgm:t>
        <a:bodyPr/>
        <a:lstStyle/>
        <a:p>
          <a:endParaRPr lang="tr-TR"/>
        </a:p>
      </dgm:t>
    </dgm:pt>
    <dgm:pt modelId="{BD34A511-257F-434C-AD84-3EB654F587B9}" type="sibTrans" cxnId="{68D67B5A-BBC0-4CC6-A12C-548E58EC3722}">
      <dgm:prSet/>
      <dgm:spPr/>
      <dgm:t>
        <a:bodyPr/>
        <a:lstStyle/>
        <a:p>
          <a:endParaRPr lang="tr-TR"/>
        </a:p>
      </dgm:t>
    </dgm:pt>
    <dgm:pt modelId="{F5A61230-CD91-4138-8802-A7E26E888352}">
      <dgm:prSet/>
      <dgm:spPr/>
      <dgm:t>
        <a:bodyPr/>
        <a:lstStyle/>
        <a:p>
          <a:pPr rtl="0"/>
          <a:r>
            <a:rPr lang="tr-TR" dirty="0" smtClean="0"/>
            <a:t>THEY WENT TO CHILDREN DOCTOR. THEY LEARNED THAT SHE IS AUTISTIC.</a:t>
          </a:r>
          <a:endParaRPr lang="tr-TR" dirty="0"/>
        </a:p>
      </dgm:t>
    </dgm:pt>
    <dgm:pt modelId="{A415C3B6-6F19-45A1-AAA9-DDD9272A21B9}" type="parTrans" cxnId="{EC2FA0F4-2B45-42A1-AEE4-613442A6DF06}">
      <dgm:prSet/>
      <dgm:spPr/>
      <dgm:t>
        <a:bodyPr/>
        <a:lstStyle/>
        <a:p>
          <a:endParaRPr lang="tr-TR"/>
        </a:p>
      </dgm:t>
    </dgm:pt>
    <dgm:pt modelId="{0FCA0590-007A-442C-990C-8CBE3409D3DD}" type="sibTrans" cxnId="{EC2FA0F4-2B45-42A1-AEE4-613442A6DF06}">
      <dgm:prSet/>
      <dgm:spPr/>
      <dgm:t>
        <a:bodyPr/>
        <a:lstStyle/>
        <a:p>
          <a:endParaRPr lang="tr-TR"/>
        </a:p>
      </dgm:t>
    </dgm:pt>
    <dgm:pt modelId="{485C3090-3511-4099-8610-85F4FDB656D1}">
      <dgm:prSet/>
      <dgm:spPr/>
      <dgm:t>
        <a:bodyPr/>
        <a:lstStyle/>
        <a:p>
          <a:pPr rtl="0"/>
          <a:r>
            <a:rPr lang="tr-TR" dirty="0" smtClean="0"/>
            <a:t>SHE BEGAN TO GO TO REHABILITATION.</a:t>
          </a:r>
          <a:endParaRPr lang="tr-TR" dirty="0"/>
        </a:p>
      </dgm:t>
    </dgm:pt>
    <dgm:pt modelId="{8BD3E585-9227-4E63-ABD9-624A7EA2B5AD}" type="parTrans" cxnId="{EABE4965-7EE9-456C-935D-CBC80D0E4992}">
      <dgm:prSet/>
      <dgm:spPr/>
      <dgm:t>
        <a:bodyPr/>
        <a:lstStyle/>
        <a:p>
          <a:endParaRPr lang="tr-TR"/>
        </a:p>
      </dgm:t>
    </dgm:pt>
    <dgm:pt modelId="{71E87AC5-711F-4ADD-853C-45401CE0379C}" type="sibTrans" cxnId="{EABE4965-7EE9-456C-935D-CBC80D0E4992}">
      <dgm:prSet/>
      <dgm:spPr/>
      <dgm:t>
        <a:bodyPr/>
        <a:lstStyle/>
        <a:p>
          <a:endParaRPr lang="tr-TR"/>
        </a:p>
      </dgm:t>
    </dgm:pt>
    <dgm:pt modelId="{1AD42817-B8AD-4E0D-8D73-410A13DB11D2}">
      <dgm:prSet/>
      <dgm:spPr/>
      <dgm:t>
        <a:bodyPr/>
        <a:lstStyle/>
        <a:p>
          <a:pPr rtl="0"/>
          <a:r>
            <a:rPr lang="tr-TR" dirty="0" smtClean="0"/>
            <a:t>SHE HAD MANY MANY PROBLEM WHEN SHE STARTED TO COME TO OUR KINDERGARTEN.</a:t>
          </a:r>
          <a:endParaRPr lang="tr-TR" dirty="0"/>
        </a:p>
      </dgm:t>
    </dgm:pt>
    <dgm:pt modelId="{34E7FA5E-9B01-45B5-9873-A7B50FA6DACD}" type="parTrans" cxnId="{1DBEA6F8-CC50-4C20-BF79-E26108EE6AAB}">
      <dgm:prSet/>
      <dgm:spPr/>
      <dgm:t>
        <a:bodyPr/>
        <a:lstStyle/>
        <a:p>
          <a:endParaRPr lang="tr-TR"/>
        </a:p>
      </dgm:t>
    </dgm:pt>
    <dgm:pt modelId="{73AE85BA-0F92-41E5-9090-9FBF6E75811F}" type="sibTrans" cxnId="{1DBEA6F8-CC50-4C20-BF79-E26108EE6AAB}">
      <dgm:prSet/>
      <dgm:spPr/>
      <dgm:t>
        <a:bodyPr/>
        <a:lstStyle/>
        <a:p>
          <a:endParaRPr lang="tr-TR"/>
        </a:p>
      </dgm:t>
    </dgm:pt>
    <dgm:pt modelId="{9B8270EE-1578-4225-A3E0-254B53065237}">
      <dgm:prSet/>
      <dgm:spPr/>
      <dgm:t>
        <a:bodyPr/>
        <a:lstStyle/>
        <a:p>
          <a:pPr rtl="0"/>
          <a:r>
            <a:rPr lang="tr-TR" dirty="0" smtClean="0"/>
            <a:t>HER TEACHER AND HER FAMILY ALWAYS KEEP IN TOUCH FOR SOLVE HER PROBLEM.</a:t>
          </a:r>
          <a:endParaRPr lang="tr-TR" dirty="0"/>
        </a:p>
      </dgm:t>
    </dgm:pt>
    <dgm:pt modelId="{9A81946C-5AF7-4277-ACA6-36D02ACFA1E3}" type="parTrans" cxnId="{5D78D83D-F9DA-47B5-955F-27A1BB9D8189}">
      <dgm:prSet/>
      <dgm:spPr/>
      <dgm:t>
        <a:bodyPr/>
        <a:lstStyle/>
        <a:p>
          <a:endParaRPr lang="tr-TR"/>
        </a:p>
      </dgm:t>
    </dgm:pt>
    <dgm:pt modelId="{B2BA255C-A781-451E-825F-65028F3EA1B0}" type="sibTrans" cxnId="{5D78D83D-F9DA-47B5-955F-27A1BB9D8189}">
      <dgm:prSet/>
      <dgm:spPr/>
      <dgm:t>
        <a:bodyPr/>
        <a:lstStyle/>
        <a:p>
          <a:endParaRPr lang="tr-TR"/>
        </a:p>
      </dgm:t>
    </dgm:pt>
    <dgm:pt modelId="{133A2DFB-0696-47FE-AA10-46FF7359BE4D}" type="pres">
      <dgm:prSet presAssocID="{192082DF-98E5-4FB4-90D7-8A94E0F923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8DB1A2-7A8D-4985-8497-2C21B13A207C}" type="pres">
      <dgm:prSet presAssocID="{F2CBA64D-D536-4462-A43E-B752D408D409}" presName="linNode" presStyleCnt="0"/>
      <dgm:spPr/>
    </dgm:pt>
    <dgm:pt modelId="{48BEAC58-C03E-4B93-A079-9B8CAB320D47}" type="pres">
      <dgm:prSet presAssocID="{F2CBA64D-D536-4462-A43E-B752D408D409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CA4B7-C457-4FFD-8915-A7115593C82F}" type="pres">
      <dgm:prSet presAssocID="{BD34A511-257F-434C-AD84-3EB654F587B9}" presName="sp" presStyleCnt="0"/>
      <dgm:spPr/>
    </dgm:pt>
    <dgm:pt modelId="{CEE403E6-A006-4F0F-8753-52A0AF6536C3}" type="pres">
      <dgm:prSet presAssocID="{F5A61230-CD91-4138-8802-A7E26E888352}" presName="linNode" presStyleCnt="0"/>
      <dgm:spPr/>
    </dgm:pt>
    <dgm:pt modelId="{73F87B98-2312-4551-A6B4-828EFEB00D5A}" type="pres">
      <dgm:prSet presAssocID="{F5A61230-CD91-4138-8802-A7E26E888352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B91478-379B-41AE-BA1E-34FA6B4A76ED}" type="pres">
      <dgm:prSet presAssocID="{0FCA0590-007A-442C-990C-8CBE3409D3DD}" presName="sp" presStyleCnt="0"/>
      <dgm:spPr/>
    </dgm:pt>
    <dgm:pt modelId="{0507B3B2-6466-4434-9AA7-A0BCE0584453}" type="pres">
      <dgm:prSet presAssocID="{485C3090-3511-4099-8610-85F4FDB656D1}" presName="linNode" presStyleCnt="0"/>
      <dgm:spPr/>
    </dgm:pt>
    <dgm:pt modelId="{83C8DEDA-6AA2-49CF-9F52-ECCC486EC708}" type="pres">
      <dgm:prSet presAssocID="{485C3090-3511-4099-8610-85F4FDB656D1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56931-9640-4526-BDDB-0ECCC21B9C57}" type="pres">
      <dgm:prSet presAssocID="{71E87AC5-711F-4ADD-853C-45401CE0379C}" presName="sp" presStyleCnt="0"/>
      <dgm:spPr/>
    </dgm:pt>
    <dgm:pt modelId="{9FD3BC0F-010D-498C-9360-7C47484D58CE}" type="pres">
      <dgm:prSet presAssocID="{1AD42817-B8AD-4E0D-8D73-410A13DB11D2}" presName="linNode" presStyleCnt="0"/>
      <dgm:spPr/>
    </dgm:pt>
    <dgm:pt modelId="{19503F63-B0B6-4C80-B256-9F05AEA2779C}" type="pres">
      <dgm:prSet presAssocID="{1AD42817-B8AD-4E0D-8D73-410A13DB11D2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140B8E-0FB8-412A-8AEE-5C97743C2D6E}" type="pres">
      <dgm:prSet presAssocID="{73AE85BA-0F92-41E5-9090-9FBF6E75811F}" presName="sp" presStyleCnt="0"/>
      <dgm:spPr/>
    </dgm:pt>
    <dgm:pt modelId="{1C4C3667-AC4C-4177-B357-706C3F8D822E}" type="pres">
      <dgm:prSet presAssocID="{9B8270EE-1578-4225-A3E0-254B53065237}" presName="linNode" presStyleCnt="0"/>
      <dgm:spPr/>
    </dgm:pt>
    <dgm:pt modelId="{76772C08-96A5-4460-ABD7-FE5623EDACF7}" type="pres">
      <dgm:prSet presAssocID="{9B8270EE-1578-4225-A3E0-254B53065237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7B3CDC-F027-4AA5-85BA-C71D75D2746C}" type="presOf" srcId="{192082DF-98E5-4FB4-90D7-8A94E0F923C6}" destId="{133A2DFB-0696-47FE-AA10-46FF7359BE4D}" srcOrd="0" destOrd="0" presId="urn:microsoft.com/office/officeart/2005/8/layout/vList5"/>
    <dgm:cxn modelId="{85CBA450-9AC8-486C-B12C-3DDE36E036D6}" type="presOf" srcId="{1AD42817-B8AD-4E0D-8D73-410A13DB11D2}" destId="{19503F63-B0B6-4C80-B256-9F05AEA2779C}" srcOrd="0" destOrd="0" presId="urn:microsoft.com/office/officeart/2005/8/layout/vList5"/>
    <dgm:cxn modelId="{38F2213F-7175-40AE-B537-B3B697DB8600}" type="presOf" srcId="{F5A61230-CD91-4138-8802-A7E26E888352}" destId="{73F87B98-2312-4551-A6B4-828EFEB00D5A}" srcOrd="0" destOrd="0" presId="urn:microsoft.com/office/officeart/2005/8/layout/vList5"/>
    <dgm:cxn modelId="{D2EDD29F-F11B-4B59-B056-6AD6F0A3E802}" type="presOf" srcId="{F2CBA64D-D536-4462-A43E-B752D408D409}" destId="{48BEAC58-C03E-4B93-A079-9B8CAB320D47}" srcOrd="0" destOrd="0" presId="urn:microsoft.com/office/officeart/2005/8/layout/vList5"/>
    <dgm:cxn modelId="{750BB12C-B7B8-4EAC-A05D-21BA7063F9A3}" type="presOf" srcId="{9B8270EE-1578-4225-A3E0-254B53065237}" destId="{76772C08-96A5-4460-ABD7-FE5623EDACF7}" srcOrd="0" destOrd="0" presId="urn:microsoft.com/office/officeart/2005/8/layout/vList5"/>
    <dgm:cxn modelId="{7BBE3DB7-3F1E-47CE-8563-B7F8BD094302}" type="presOf" srcId="{485C3090-3511-4099-8610-85F4FDB656D1}" destId="{83C8DEDA-6AA2-49CF-9F52-ECCC486EC708}" srcOrd="0" destOrd="0" presId="urn:microsoft.com/office/officeart/2005/8/layout/vList5"/>
    <dgm:cxn modelId="{68D67B5A-BBC0-4CC6-A12C-548E58EC3722}" srcId="{192082DF-98E5-4FB4-90D7-8A94E0F923C6}" destId="{F2CBA64D-D536-4462-A43E-B752D408D409}" srcOrd="0" destOrd="0" parTransId="{E82E4383-F68D-4EB3-BBF4-E68DFE13BE6A}" sibTransId="{BD34A511-257F-434C-AD84-3EB654F587B9}"/>
    <dgm:cxn modelId="{1DBEA6F8-CC50-4C20-BF79-E26108EE6AAB}" srcId="{192082DF-98E5-4FB4-90D7-8A94E0F923C6}" destId="{1AD42817-B8AD-4E0D-8D73-410A13DB11D2}" srcOrd="3" destOrd="0" parTransId="{34E7FA5E-9B01-45B5-9873-A7B50FA6DACD}" sibTransId="{73AE85BA-0F92-41E5-9090-9FBF6E75811F}"/>
    <dgm:cxn modelId="{EC2FA0F4-2B45-42A1-AEE4-613442A6DF06}" srcId="{192082DF-98E5-4FB4-90D7-8A94E0F923C6}" destId="{F5A61230-CD91-4138-8802-A7E26E888352}" srcOrd="1" destOrd="0" parTransId="{A415C3B6-6F19-45A1-AAA9-DDD9272A21B9}" sibTransId="{0FCA0590-007A-442C-990C-8CBE3409D3DD}"/>
    <dgm:cxn modelId="{5D78D83D-F9DA-47B5-955F-27A1BB9D8189}" srcId="{192082DF-98E5-4FB4-90D7-8A94E0F923C6}" destId="{9B8270EE-1578-4225-A3E0-254B53065237}" srcOrd="4" destOrd="0" parTransId="{9A81946C-5AF7-4277-ACA6-36D02ACFA1E3}" sibTransId="{B2BA255C-A781-451E-825F-65028F3EA1B0}"/>
    <dgm:cxn modelId="{EABE4965-7EE9-456C-935D-CBC80D0E4992}" srcId="{192082DF-98E5-4FB4-90D7-8A94E0F923C6}" destId="{485C3090-3511-4099-8610-85F4FDB656D1}" srcOrd="2" destOrd="0" parTransId="{8BD3E585-9227-4E63-ABD9-624A7EA2B5AD}" sibTransId="{71E87AC5-711F-4ADD-853C-45401CE0379C}"/>
    <dgm:cxn modelId="{64A84EFC-3C04-41A2-B478-97B89AB6DD2B}" type="presParOf" srcId="{133A2DFB-0696-47FE-AA10-46FF7359BE4D}" destId="{698DB1A2-7A8D-4985-8497-2C21B13A207C}" srcOrd="0" destOrd="0" presId="urn:microsoft.com/office/officeart/2005/8/layout/vList5"/>
    <dgm:cxn modelId="{8197680A-3E5D-458B-8334-5A8366552E2E}" type="presParOf" srcId="{698DB1A2-7A8D-4985-8497-2C21B13A207C}" destId="{48BEAC58-C03E-4B93-A079-9B8CAB320D47}" srcOrd="0" destOrd="0" presId="urn:microsoft.com/office/officeart/2005/8/layout/vList5"/>
    <dgm:cxn modelId="{E226A917-D046-42A2-918B-4F14F1B8B3FD}" type="presParOf" srcId="{133A2DFB-0696-47FE-AA10-46FF7359BE4D}" destId="{653CA4B7-C457-4FFD-8915-A7115593C82F}" srcOrd="1" destOrd="0" presId="urn:microsoft.com/office/officeart/2005/8/layout/vList5"/>
    <dgm:cxn modelId="{416665C7-1BFE-4F3D-AE23-C88ED88A6552}" type="presParOf" srcId="{133A2DFB-0696-47FE-AA10-46FF7359BE4D}" destId="{CEE403E6-A006-4F0F-8753-52A0AF6536C3}" srcOrd="2" destOrd="0" presId="urn:microsoft.com/office/officeart/2005/8/layout/vList5"/>
    <dgm:cxn modelId="{689B40D4-2A9F-4C07-B295-0ACEAF8AA332}" type="presParOf" srcId="{CEE403E6-A006-4F0F-8753-52A0AF6536C3}" destId="{73F87B98-2312-4551-A6B4-828EFEB00D5A}" srcOrd="0" destOrd="0" presId="urn:microsoft.com/office/officeart/2005/8/layout/vList5"/>
    <dgm:cxn modelId="{B5E4AB0C-8D4E-4E8F-AFAF-3C52184BB4E8}" type="presParOf" srcId="{133A2DFB-0696-47FE-AA10-46FF7359BE4D}" destId="{76B91478-379B-41AE-BA1E-34FA6B4A76ED}" srcOrd="3" destOrd="0" presId="urn:microsoft.com/office/officeart/2005/8/layout/vList5"/>
    <dgm:cxn modelId="{B432E849-0923-417D-AC67-12CCC1FF208F}" type="presParOf" srcId="{133A2DFB-0696-47FE-AA10-46FF7359BE4D}" destId="{0507B3B2-6466-4434-9AA7-A0BCE0584453}" srcOrd="4" destOrd="0" presId="urn:microsoft.com/office/officeart/2005/8/layout/vList5"/>
    <dgm:cxn modelId="{9E4F65B5-D8DA-4450-B971-06C58206E604}" type="presParOf" srcId="{0507B3B2-6466-4434-9AA7-A0BCE0584453}" destId="{83C8DEDA-6AA2-49CF-9F52-ECCC486EC708}" srcOrd="0" destOrd="0" presId="urn:microsoft.com/office/officeart/2005/8/layout/vList5"/>
    <dgm:cxn modelId="{F320347E-A161-47C7-88BE-84B5730AB006}" type="presParOf" srcId="{133A2DFB-0696-47FE-AA10-46FF7359BE4D}" destId="{AD556931-9640-4526-BDDB-0ECCC21B9C57}" srcOrd="5" destOrd="0" presId="urn:microsoft.com/office/officeart/2005/8/layout/vList5"/>
    <dgm:cxn modelId="{DCA15197-B9F9-469F-942D-3B8BF8578E8E}" type="presParOf" srcId="{133A2DFB-0696-47FE-AA10-46FF7359BE4D}" destId="{9FD3BC0F-010D-498C-9360-7C47484D58CE}" srcOrd="6" destOrd="0" presId="urn:microsoft.com/office/officeart/2005/8/layout/vList5"/>
    <dgm:cxn modelId="{D25FAB4C-7337-4F2B-B81C-E4027F21A767}" type="presParOf" srcId="{9FD3BC0F-010D-498C-9360-7C47484D58CE}" destId="{19503F63-B0B6-4C80-B256-9F05AEA2779C}" srcOrd="0" destOrd="0" presId="urn:microsoft.com/office/officeart/2005/8/layout/vList5"/>
    <dgm:cxn modelId="{024BFDDE-505B-429F-B786-94A5C6A5F578}" type="presParOf" srcId="{133A2DFB-0696-47FE-AA10-46FF7359BE4D}" destId="{3C140B8E-0FB8-412A-8AEE-5C97743C2D6E}" srcOrd="7" destOrd="0" presId="urn:microsoft.com/office/officeart/2005/8/layout/vList5"/>
    <dgm:cxn modelId="{82F35B95-C5A2-4687-ADF1-1BE39D46818D}" type="presParOf" srcId="{133A2DFB-0696-47FE-AA10-46FF7359BE4D}" destId="{1C4C3667-AC4C-4177-B357-706C3F8D822E}" srcOrd="8" destOrd="0" presId="urn:microsoft.com/office/officeart/2005/8/layout/vList5"/>
    <dgm:cxn modelId="{25C1FC26-373F-4C12-B59F-4118655CF5E3}" type="presParOf" srcId="{1C4C3667-AC4C-4177-B357-706C3F8D822E}" destId="{76772C08-96A5-4460-ABD7-FE5623EDACF7}" srcOrd="0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809421-5697-4465-AB60-D1032ADD4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B622DCD-5475-4343-AB34-3AE8F2DE99E7}">
      <dgm:prSet custT="1"/>
      <dgm:spPr/>
      <dgm:t>
        <a:bodyPr/>
        <a:lstStyle/>
        <a:p>
          <a:pPr rtl="0"/>
          <a:r>
            <a:rPr lang="tr-TR" sz="2400" b="1" dirty="0" smtClean="0"/>
            <a:t>SHE LOVES BEING VILLAGE WHERE HER GRANDPARENTS LIVE.</a:t>
          </a:r>
          <a:endParaRPr lang="tr-TR" sz="2400" b="1" dirty="0"/>
        </a:p>
      </dgm:t>
    </dgm:pt>
    <dgm:pt modelId="{221BCD38-C585-4E7D-BE08-264445CCDA67}" type="parTrans" cxnId="{CD171A64-F6DD-4829-88CF-AC1FB50AF8FB}">
      <dgm:prSet/>
      <dgm:spPr/>
      <dgm:t>
        <a:bodyPr/>
        <a:lstStyle/>
        <a:p>
          <a:endParaRPr lang="tr-TR"/>
        </a:p>
      </dgm:t>
    </dgm:pt>
    <dgm:pt modelId="{C66B54B5-BDE0-4851-84F3-3167377D442C}" type="sibTrans" cxnId="{CD171A64-F6DD-4829-88CF-AC1FB50AF8FB}">
      <dgm:prSet/>
      <dgm:spPr/>
      <dgm:t>
        <a:bodyPr/>
        <a:lstStyle/>
        <a:p>
          <a:endParaRPr lang="tr-TR"/>
        </a:p>
      </dgm:t>
    </dgm:pt>
    <dgm:pt modelId="{DDA9FE41-6F09-4F1F-9FC6-CCFF25644EEE}">
      <dgm:prSet custT="1"/>
      <dgm:spPr/>
      <dgm:t>
        <a:bodyPr/>
        <a:lstStyle/>
        <a:p>
          <a:pPr rtl="0"/>
          <a:r>
            <a:rPr lang="tr-TR" sz="2400" b="1" dirty="0" smtClean="0"/>
            <a:t>BECAUSE SHE FEELS IN PEACE THERE.</a:t>
          </a:r>
          <a:endParaRPr lang="tr-TR" sz="2400" b="1" dirty="0"/>
        </a:p>
      </dgm:t>
    </dgm:pt>
    <dgm:pt modelId="{64ED31AF-F5B7-496D-94EC-C598A033C42F}" type="parTrans" cxnId="{6C1EC19C-2CE1-48B2-9B95-75B984AB0117}">
      <dgm:prSet/>
      <dgm:spPr/>
      <dgm:t>
        <a:bodyPr/>
        <a:lstStyle/>
        <a:p>
          <a:endParaRPr lang="tr-TR"/>
        </a:p>
      </dgm:t>
    </dgm:pt>
    <dgm:pt modelId="{2A3EFFB8-B5C1-4292-8AB6-F1D19DEE5A69}" type="sibTrans" cxnId="{6C1EC19C-2CE1-48B2-9B95-75B984AB0117}">
      <dgm:prSet/>
      <dgm:spPr/>
      <dgm:t>
        <a:bodyPr/>
        <a:lstStyle/>
        <a:p>
          <a:endParaRPr lang="tr-TR"/>
        </a:p>
      </dgm:t>
    </dgm:pt>
    <dgm:pt modelId="{53F54421-F9A2-40FF-8CF4-71CE741297DD}" type="pres">
      <dgm:prSet presAssocID="{7A809421-5697-4465-AB60-D1032ADD4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830F1A-D5F6-49E3-A929-B4083E73D3C9}" type="pres">
      <dgm:prSet presAssocID="{9B622DCD-5475-4343-AB34-3AE8F2DE99E7}" presName="parentText" presStyleLbl="node1" presStyleIdx="0" presStyleCnt="2" custScaleY="28236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09E5A2-6B72-4C50-9757-1620C99ABBB0}" type="pres">
      <dgm:prSet presAssocID="{C66B54B5-BDE0-4851-84F3-3167377D442C}" presName="spacer" presStyleCnt="0"/>
      <dgm:spPr/>
    </dgm:pt>
    <dgm:pt modelId="{D6E48FE4-F7EA-4036-B143-B8F1198919C5}" type="pres">
      <dgm:prSet presAssocID="{DDA9FE41-6F09-4F1F-9FC6-CCFF25644EEE}" presName="parentText" presStyleLbl="node1" presStyleIdx="1" presStyleCnt="2" custScaleY="15706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171A64-F6DD-4829-88CF-AC1FB50AF8FB}" srcId="{7A809421-5697-4465-AB60-D1032ADD4566}" destId="{9B622DCD-5475-4343-AB34-3AE8F2DE99E7}" srcOrd="0" destOrd="0" parTransId="{221BCD38-C585-4E7D-BE08-264445CCDA67}" sibTransId="{C66B54B5-BDE0-4851-84F3-3167377D442C}"/>
    <dgm:cxn modelId="{BD20D702-8C09-453B-A750-15AE7E638B0A}" type="presOf" srcId="{7A809421-5697-4465-AB60-D1032ADD4566}" destId="{53F54421-F9A2-40FF-8CF4-71CE741297DD}" srcOrd="0" destOrd="0" presId="urn:microsoft.com/office/officeart/2005/8/layout/vList2"/>
    <dgm:cxn modelId="{EBB631C3-B39B-41ED-B811-830B2B317F19}" type="presOf" srcId="{9B622DCD-5475-4343-AB34-3AE8F2DE99E7}" destId="{88830F1A-D5F6-49E3-A929-B4083E73D3C9}" srcOrd="0" destOrd="0" presId="urn:microsoft.com/office/officeart/2005/8/layout/vList2"/>
    <dgm:cxn modelId="{6C1EC19C-2CE1-48B2-9B95-75B984AB0117}" srcId="{7A809421-5697-4465-AB60-D1032ADD4566}" destId="{DDA9FE41-6F09-4F1F-9FC6-CCFF25644EEE}" srcOrd="1" destOrd="0" parTransId="{64ED31AF-F5B7-496D-94EC-C598A033C42F}" sibTransId="{2A3EFFB8-B5C1-4292-8AB6-F1D19DEE5A69}"/>
    <dgm:cxn modelId="{FBDB644D-7B56-4DAD-B376-EE4A85743213}" type="presOf" srcId="{DDA9FE41-6F09-4F1F-9FC6-CCFF25644EEE}" destId="{D6E48FE4-F7EA-4036-B143-B8F1198919C5}" srcOrd="0" destOrd="0" presId="urn:microsoft.com/office/officeart/2005/8/layout/vList2"/>
    <dgm:cxn modelId="{17ED52CB-A478-44DE-A963-C473DDB6358D}" type="presParOf" srcId="{53F54421-F9A2-40FF-8CF4-71CE741297DD}" destId="{88830F1A-D5F6-49E3-A929-B4083E73D3C9}" srcOrd="0" destOrd="0" presId="urn:microsoft.com/office/officeart/2005/8/layout/vList2"/>
    <dgm:cxn modelId="{FADA0507-0A8E-45A4-BA01-19490D2B5AF6}" type="presParOf" srcId="{53F54421-F9A2-40FF-8CF4-71CE741297DD}" destId="{CF09E5A2-6B72-4C50-9757-1620C99ABBB0}" srcOrd="1" destOrd="0" presId="urn:microsoft.com/office/officeart/2005/8/layout/vList2"/>
    <dgm:cxn modelId="{620437FD-99DB-4B66-9F9C-2960F2F9BB62}" type="presParOf" srcId="{53F54421-F9A2-40FF-8CF4-71CE741297DD}" destId="{D6E48FE4-F7EA-4036-B143-B8F1198919C5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062A1-4DB0-4313-B38C-64B7BE23D9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AA1ED88-EF69-4CB2-86B7-61FED7B680E9}">
      <dgm:prSet/>
      <dgm:spPr/>
      <dgm:t>
        <a:bodyPr/>
        <a:lstStyle/>
        <a:p>
          <a:pPr rtl="0"/>
          <a:r>
            <a:rPr lang="tr-TR" dirty="0" smtClean="0"/>
            <a:t>HER MOTHER AND HER FATHER ARE TURKISH.</a:t>
          </a:r>
          <a:endParaRPr lang="tr-TR" dirty="0"/>
        </a:p>
      </dgm:t>
    </dgm:pt>
    <dgm:pt modelId="{EE22689A-706C-41B7-BED7-0AF3BAAB14AE}" type="parTrans" cxnId="{2FA30B31-6B09-4599-8D7C-A8CDB202B991}">
      <dgm:prSet/>
      <dgm:spPr/>
      <dgm:t>
        <a:bodyPr/>
        <a:lstStyle/>
        <a:p>
          <a:endParaRPr lang="tr-TR"/>
        </a:p>
      </dgm:t>
    </dgm:pt>
    <dgm:pt modelId="{B206AFC9-D595-4FC8-BE8B-27A30B1997C0}" type="sibTrans" cxnId="{2FA30B31-6B09-4599-8D7C-A8CDB202B991}">
      <dgm:prSet/>
      <dgm:spPr/>
      <dgm:t>
        <a:bodyPr/>
        <a:lstStyle/>
        <a:p>
          <a:endParaRPr lang="tr-TR"/>
        </a:p>
      </dgm:t>
    </dgm:pt>
    <dgm:pt modelId="{C29AD246-880B-4088-A3DA-6830C339A78B}">
      <dgm:prSet/>
      <dgm:spPr/>
      <dgm:t>
        <a:bodyPr/>
        <a:lstStyle/>
        <a:p>
          <a:pPr rtl="0"/>
          <a:r>
            <a:rPr lang="tr-TR" dirty="0" smtClean="0"/>
            <a:t>SHE HAS GRANDFATHER AND GRANDMOTHER IN A VILLAGE.</a:t>
          </a:r>
          <a:endParaRPr lang="tr-TR" dirty="0"/>
        </a:p>
      </dgm:t>
    </dgm:pt>
    <dgm:pt modelId="{99F40FA3-DB59-4420-BE58-6DF63A39B9DB}" type="parTrans" cxnId="{BF840CC8-F26C-4DC7-8C80-CFCFBFA38B4C}">
      <dgm:prSet/>
      <dgm:spPr/>
      <dgm:t>
        <a:bodyPr/>
        <a:lstStyle/>
        <a:p>
          <a:endParaRPr lang="tr-TR"/>
        </a:p>
      </dgm:t>
    </dgm:pt>
    <dgm:pt modelId="{2434A90A-8813-4723-99B3-3F3B9D3EC85A}" type="sibTrans" cxnId="{BF840CC8-F26C-4DC7-8C80-CFCFBFA38B4C}">
      <dgm:prSet/>
      <dgm:spPr/>
      <dgm:t>
        <a:bodyPr/>
        <a:lstStyle/>
        <a:p>
          <a:endParaRPr lang="tr-TR"/>
        </a:p>
      </dgm:t>
    </dgm:pt>
    <dgm:pt modelId="{761AEBC4-35F6-44A9-A1C5-675197799A79}">
      <dgm:prSet/>
      <dgm:spPr/>
      <dgm:t>
        <a:bodyPr/>
        <a:lstStyle/>
        <a:p>
          <a:pPr rtl="0"/>
          <a:r>
            <a:rPr lang="tr-TR" dirty="0" smtClean="0"/>
            <a:t>SHE HAS OLDER SISTER.</a:t>
          </a:r>
          <a:endParaRPr lang="tr-TR" dirty="0"/>
        </a:p>
      </dgm:t>
    </dgm:pt>
    <dgm:pt modelId="{A4DA40D1-2E83-46EF-81B3-BBC2D8F551F2}" type="parTrans" cxnId="{0FA8F326-2038-45CB-8487-AEC48C4DB26D}">
      <dgm:prSet/>
      <dgm:spPr/>
      <dgm:t>
        <a:bodyPr/>
        <a:lstStyle/>
        <a:p>
          <a:endParaRPr lang="tr-TR"/>
        </a:p>
      </dgm:t>
    </dgm:pt>
    <dgm:pt modelId="{2E130D94-FAF5-401C-AD4F-F2281D13E954}" type="sibTrans" cxnId="{0FA8F326-2038-45CB-8487-AEC48C4DB26D}">
      <dgm:prSet/>
      <dgm:spPr/>
      <dgm:t>
        <a:bodyPr/>
        <a:lstStyle/>
        <a:p>
          <a:endParaRPr lang="tr-TR"/>
        </a:p>
      </dgm:t>
    </dgm:pt>
    <dgm:pt modelId="{570F68A3-AF30-4344-BDD7-0449A038666C}" type="pres">
      <dgm:prSet presAssocID="{D3A062A1-4DB0-4313-B38C-64B7BE23D9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4D7C1E-DEE2-405F-A9DC-0A6E062DC2A9}" type="pres">
      <dgm:prSet presAssocID="{DAA1ED88-EF69-4CB2-86B7-61FED7B680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9EE72A-DE97-4BD6-BFC8-8E7833DF047A}" type="pres">
      <dgm:prSet presAssocID="{B206AFC9-D595-4FC8-BE8B-27A30B1997C0}" presName="spacer" presStyleCnt="0"/>
      <dgm:spPr/>
    </dgm:pt>
    <dgm:pt modelId="{861CE98D-568A-4335-8EC6-AF7536C143CA}" type="pres">
      <dgm:prSet presAssocID="{C29AD246-880B-4088-A3DA-6830C339A7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5F756D-FAF1-452E-9FD3-BADDF9C30DCA}" type="pres">
      <dgm:prSet presAssocID="{2434A90A-8813-4723-99B3-3F3B9D3EC85A}" presName="spacer" presStyleCnt="0"/>
      <dgm:spPr/>
    </dgm:pt>
    <dgm:pt modelId="{F8C5A80E-9198-44C7-963C-E9F1828E593C}" type="pres">
      <dgm:prSet presAssocID="{761AEBC4-35F6-44A9-A1C5-675197799A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38808A-D1CC-43FE-85EA-D6820948FF6A}" type="presOf" srcId="{761AEBC4-35F6-44A9-A1C5-675197799A79}" destId="{F8C5A80E-9198-44C7-963C-E9F1828E593C}" srcOrd="0" destOrd="0" presId="urn:microsoft.com/office/officeart/2005/8/layout/vList2"/>
    <dgm:cxn modelId="{BF840CC8-F26C-4DC7-8C80-CFCFBFA38B4C}" srcId="{D3A062A1-4DB0-4313-B38C-64B7BE23D9BE}" destId="{C29AD246-880B-4088-A3DA-6830C339A78B}" srcOrd="1" destOrd="0" parTransId="{99F40FA3-DB59-4420-BE58-6DF63A39B9DB}" sibTransId="{2434A90A-8813-4723-99B3-3F3B9D3EC85A}"/>
    <dgm:cxn modelId="{066B06C6-64CC-4135-B3A8-BE2635B38F6D}" type="presOf" srcId="{DAA1ED88-EF69-4CB2-86B7-61FED7B680E9}" destId="{494D7C1E-DEE2-405F-A9DC-0A6E062DC2A9}" srcOrd="0" destOrd="0" presId="urn:microsoft.com/office/officeart/2005/8/layout/vList2"/>
    <dgm:cxn modelId="{D130ED4F-14A0-445A-83BF-544184DC25C8}" type="presOf" srcId="{C29AD246-880B-4088-A3DA-6830C339A78B}" destId="{861CE98D-568A-4335-8EC6-AF7536C143CA}" srcOrd="0" destOrd="0" presId="urn:microsoft.com/office/officeart/2005/8/layout/vList2"/>
    <dgm:cxn modelId="{2FA30B31-6B09-4599-8D7C-A8CDB202B991}" srcId="{D3A062A1-4DB0-4313-B38C-64B7BE23D9BE}" destId="{DAA1ED88-EF69-4CB2-86B7-61FED7B680E9}" srcOrd="0" destOrd="0" parTransId="{EE22689A-706C-41B7-BED7-0AF3BAAB14AE}" sibTransId="{B206AFC9-D595-4FC8-BE8B-27A30B1997C0}"/>
    <dgm:cxn modelId="{0FA8F326-2038-45CB-8487-AEC48C4DB26D}" srcId="{D3A062A1-4DB0-4313-B38C-64B7BE23D9BE}" destId="{761AEBC4-35F6-44A9-A1C5-675197799A79}" srcOrd="2" destOrd="0" parTransId="{A4DA40D1-2E83-46EF-81B3-BBC2D8F551F2}" sibTransId="{2E130D94-FAF5-401C-AD4F-F2281D13E954}"/>
    <dgm:cxn modelId="{865B6B47-F8F9-4CB5-9F7E-62DCB7B96562}" type="presOf" srcId="{D3A062A1-4DB0-4313-B38C-64B7BE23D9BE}" destId="{570F68A3-AF30-4344-BDD7-0449A038666C}" srcOrd="0" destOrd="0" presId="urn:microsoft.com/office/officeart/2005/8/layout/vList2"/>
    <dgm:cxn modelId="{3452DB5F-DB32-4DAB-A9C1-442CDDA2E3B4}" type="presParOf" srcId="{570F68A3-AF30-4344-BDD7-0449A038666C}" destId="{494D7C1E-DEE2-405F-A9DC-0A6E062DC2A9}" srcOrd="0" destOrd="0" presId="urn:microsoft.com/office/officeart/2005/8/layout/vList2"/>
    <dgm:cxn modelId="{6DA6ADB9-F6F1-49F8-A89A-8B17BEA3FA28}" type="presParOf" srcId="{570F68A3-AF30-4344-BDD7-0449A038666C}" destId="{349EE72A-DE97-4BD6-BFC8-8E7833DF047A}" srcOrd="1" destOrd="0" presId="urn:microsoft.com/office/officeart/2005/8/layout/vList2"/>
    <dgm:cxn modelId="{0E270271-FF30-4E7D-8CAF-5673F62C5753}" type="presParOf" srcId="{570F68A3-AF30-4344-BDD7-0449A038666C}" destId="{861CE98D-568A-4335-8EC6-AF7536C143CA}" srcOrd="2" destOrd="0" presId="urn:microsoft.com/office/officeart/2005/8/layout/vList2"/>
    <dgm:cxn modelId="{9A699B8A-F4A1-4DE3-B19B-168F8A699E59}" type="presParOf" srcId="{570F68A3-AF30-4344-BDD7-0449A038666C}" destId="{8D5F756D-FAF1-452E-9FD3-BADDF9C30DCA}" srcOrd="3" destOrd="0" presId="urn:microsoft.com/office/officeart/2005/8/layout/vList2"/>
    <dgm:cxn modelId="{6A0773DA-FD42-48E3-9646-ED78C72B3D44}" type="presParOf" srcId="{570F68A3-AF30-4344-BDD7-0449A038666C}" destId="{F8C5A80E-9198-44C7-963C-E9F1828E593C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A72F2-B820-4EAC-9800-83594FA50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C95ACBB-9FA8-4586-AF2B-D60886102B20}">
      <dgm:prSet custT="1"/>
      <dgm:spPr/>
      <dgm:t>
        <a:bodyPr/>
        <a:lstStyle/>
        <a:p>
          <a:pPr rtl="0"/>
          <a:r>
            <a:rPr lang="tr-TR" sz="2000" dirty="0" smtClean="0"/>
            <a:t>SHE LIVES WITH HER FAMILY IN A FLAT. </a:t>
          </a:r>
          <a:endParaRPr lang="tr-TR" sz="2000" dirty="0"/>
        </a:p>
      </dgm:t>
    </dgm:pt>
    <dgm:pt modelId="{65A13E70-E89B-44E2-804A-287CEC540537}" type="parTrans" cxnId="{162E1926-7F1D-4398-8DDB-033907D2842F}">
      <dgm:prSet/>
      <dgm:spPr/>
      <dgm:t>
        <a:bodyPr/>
        <a:lstStyle/>
        <a:p>
          <a:endParaRPr lang="tr-TR"/>
        </a:p>
      </dgm:t>
    </dgm:pt>
    <dgm:pt modelId="{D423E715-48FD-4E3B-B366-56B1CFAFDDFD}" type="sibTrans" cxnId="{162E1926-7F1D-4398-8DDB-033907D2842F}">
      <dgm:prSet/>
      <dgm:spPr/>
      <dgm:t>
        <a:bodyPr/>
        <a:lstStyle/>
        <a:p>
          <a:endParaRPr lang="tr-TR"/>
        </a:p>
      </dgm:t>
    </dgm:pt>
    <dgm:pt modelId="{D129B869-6FF9-4007-8D9B-0B8B74B683C4}">
      <dgm:prSet custT="1"/>
      <dgm:spPr/>
      <dgm:t>
        <a:bodyPr/>
        <a:lstStyle/>
        <a:p>
          <a:pPr rtl="0"/>
          <a:r>
            <a:rPr lang="tr-TR" sz="2000" dirty="0" smtClean="0"/>
            <a:t>SHE SPEAKS JUST TURKISH.</a:t>
          </a:r>
          <a:endParaRPr lang="tr-TR" sz="2000" dirty="0"/>
        </a:p>
      </dgm:t>
    </dgm:pt>
    <dgm:pt modelId="{9F7AAB18-D37C-4F54-A7A5-A4B71384EDD4}" type="parTrans" cxnId="{F793E48F-C68B-49A2-BFA0-8030901E37FB}">
      <dgm:prSet/>
      <dgm:spPr/>
      <dgm:t>
        <a:bodyPr/>
        <a:lstStyle/>
        <a:p>
          <a:endParaRPr lang="tr-TR"/>
        </a:p>
      </dgm:t>
    </dgm:pt>
    <dgm:pt modelId="{417E43A8-1FF7-4062-8459-6DC7CAC51BCD}" type="sibTrans" cxnId="{F793E48F-C68B-49A2-BFA0-8030901E37FB}">
      <dgm:prSet/>
      <dgm:spPr/>
      <dgm:t>
        <a:bodyPr/>
        <a:lstStyle/>
        <a:p>
          <a:endParaRPr lang="tr-TR"/>
        </a:p>
      </dgm:t>
    </dgm:pt>
    <dgm:pt modelId="{0549AAD3-299C-4EC3-8307-016CF9BC8891}" type="pres">
      <dgm:prSet presAssocID="{707A72F2-B820-4EAC-9800-83594FA50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531A91-24D9-4530-B0AC-50030359F226}" type="pres">
      <dgm:prSet presAssocID="{EC95ACBB-9FA8-4586-AF2B-D60886102B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DDA6B5-4EBB-4C3C-9613-BEEE1F53CD3D}" type="pres">
      <dgm:prSet presAssocID="{D423E715-48FD-4E3B-B366-56B1CFAFDDFD}" presName="spacer" presStyleCnt="0"/>
      <dgm:spPr/>
    </dgm:pt>
    <dgm:pt modelId="{28F4B2F3-AC32-4051-BB01-CC7FB74D9B90}" type="pres">
      <dgm:prSet presAssocID="{D129B869-6FF9-4007-8D9B-0B8B74B683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7445BA-9DC0-41C5-A098-F9C77DE3C523}" type="presOf" srcId="{D129B869-6FF9-4007-8D9B-0B8B74B683C4}" destId="{28F4B2F3-AC32-4051-BB01-CC7FB74D9B90}" srcOrd="0" destOrd="0" presId="urn:microsoft.com/office/officeart/2005/8/layout/vList2"/>
    <dgm:cxn modelId="{F793E48F-C68B-49A2-BFA0-8030901E37FB}" srcId="{707A72F2-B820-4EAC-9800-83594FA50D1F}" destId="{D129B869-6FF9-4007-8D9B-0B8B74B683C4}" srcOrd="1" destOrd="0" parTransId="{9F7AAB18-D37C-4F54-A7A5-A4B71384EDD4}" sibTransId="{417E43A8-1FF7-4062-8459-6DC7CAC51BCD}"/>
    <dgm:cxn modelId="{4BDA7150-02AC-4FFA-AAAC-1F4173576171}" type="presOf" srcId="{EC95ACBB-9FA8-4586-AF2B-D60886102B20}" destId="{D3531A91-24D9-4530-B0AC-50030359F226}" srcOrd="0" destOrd="0" presId="urn:microsoft.com/office/officeart/2005/8/layout/vList2"/>
    <dgm:cxn modelId="{3AF6831B-C1ED-40A4-B6D5-6319905F89C0}" type="presOf" srcId="{707A72F2-B820-4EAC-9800-83594FA50D1F}" destId="{0549AAD3-299C-4EC3-8307-016CF9BC8891}" srcOrd="0" destOrd="0" presId="urn:microsoft.com/office/officeart/2005/8/layout/vList2"/>
    <dgm:cxn modelId="{162E1926-7F1D-4398-8DDB-033907D2842F}" srcId="{707A72F2-B820-4EAC-9800-83594FA50D1F}" destId="{EC95ACBB-9FA8-4586-AF2B-D60886102B20}" srcOrd="0" destOrd="0" parTransId="{65A13E70-E89B-44E2-804A-287CEC540537}" sibTransId="{D423E715-48FD-4E3B-B366-56B1CFAFDDFD}"/>
    <dgm:cxn modelId="{0A5D21B7-9723-4166-8262-5427CCAFBD39}" type="presParOf" srcId="{0549AAD3-299C-4EC3-8307-016CF9BC8891}" destId="{D3531A91-24D9-4530-B0AC-50030359F226}" srcOrd="0" destOrd="0" presId="urn:microsoft.com/office/officeart/2005/8/layout/vList2"/>
    <dgm:cxn modelId="{CB5F7194-66D2-4538-961B-C51357B54661}" type="presParOf" srcId="{0549AAD3-299C-4EC3-8307-016CF9BC8891}" destId="{F9DDA6B5-4EBB-4C3C-9613-BEEE1F53CD3D}" srcOrd="1" destOrd="0" presId="urn:microsoft.com/office/officeart/2005/8/layout/vList2"/>
    <dgm:cxn modelId="{5356C275-E393-4A45-B139-F10CE88DF87E}" type="presParOf" srcId="{0549AAD3-299C-4EC3-8307-016CF9BC8891}" destId="{28F4B2F3-AC32-4051-BB01-CC7FB74D9B90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766F2-C691-458D-8DC5-953FA80219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A692A8-DC32-4893-9DC0-0C0A892E7E0F}">
      <dgm:prSet/>
      <dgm:spPr/>
      <dgm:t>
        <a:bodyPr/>
        <a:lstStyle/>
        <a:p>
          <a:pPr rtl="0"/>
          <a:r>
            <a:rPr lang="tr-TR" b="1" dirty="0" smtClean="0"/>
            <a:t>THINGS SHE LIKES</a:t>
          </a:r>
          <a:endParaRPr lang="tr-TR" b="1" dirty="0"/>
        </a:p>
      </dgm:t>
    </dgm:pt>
    <dgm:pt modelId="{013CD7E0-4A13-4EE2-9226-6966DA940856}" type="parTrans" cxnId="{1F0F5B9B-5A3F-41B7-8AED-10409A7B9174}">
      <dgm:prSet/>
      <dgm:spPr/>
      <dgm:t>
        <a:bodyPr/>
        <a:lstStyle/>
        <a:p>
          <a:endParaRPr lang="tr-TR"/>
        </a:p>
      </dgm:t>
    </dgm:pt>
    <dgm:pt modelId="{FD01F47A-5E01-45CB-9654-B37E5DCCC52E}" type="sibTrans" cxnId="{1F0F5B9B-5A3F-41B7-8AED-10409A7B9174}">
      <dgm:prSet/>
      <dgm:spPr/>
      <dgm:t>
        <a:bodyPr/>
        <a:lstStyle/>
        <a:p>
          <a:endParaRPr lang="tr-TR"/>
        </a:p>
      </dgm:t>
    </dgm:pt>
    <dgm:pt modelId="{74D20091-1936-4C66-B3FA-146A45215545}" type="pres">
      <dgm:prSet presAssocID="{FDF766F2-C691-458D-8DC5-953FA8021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6844C-3B66-4DAB-A5AE-5E59962D2F75}" type="pres">
      <dgm:prSet presAssocID="{A1A692A8-DC32-4893-9DC0-0C0A892E7E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413B52-E733-4320-A7D8-FAAD1444AA7B}" type="presOf" srcId="{A1A692A8-DC32-4893-9DC0-0C0A892E7E0F}" destId="{A616844C-3B66-4DAB-A5AE-5E59962D2F75}" srcOrd="0" destOrd="0" presId="urn:microsoft.com/office/officeart/2005/8/layout/vList2"/>
    <dgm:cxn modelId="{AAB134E8-067F-42BD-9947-C86C4ABD3112}" type="presOf" srcId="{FDF766F2-C691-458D-8DC5-953FA80219BC}" destId="{74D20091-1936-4C66-B3FA-146A45215545}" srcOrd="0" destOrd="0" presId="urn:microsoft.com/office/officeart/2005/8/layout/vList2"/>
    <dgm:cxn modelId="{1F0F5B9B-5A3F-41B7-8AED-10409A7B9174}" srcId="{FDF766F2-C691-458D-8DC5-953FA80219BC}" destId="{A1A692A8-DC32-4893-9DC0-0C0A892E7E0F}" srcOrd="0" destOrd="0" parTransId="{013CD7E0-4A13-4EE2-9226-6966DA940856}" sibTransId="{FD01F47A-5E01-45CB-9654-B37E5DCCC52E}"/>
    <dgm:cxn modelId="{A836A264-BA26-4B04-9DBA-7F8D4CA2C6D5}" type="presParOf" srcId="{74D20091-1936-4C66-B3FA-146A45215545}" destId="{A616844C-3B66-4DAB-A5AE-5E59962D2F75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B54EAF-0BE8-46FF-8CCF-7F0227606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70CEE09-F978-41F6-BF0B-3B5577C40452}">
      <dgm:prSet/>
      <dgm:spPr/>
      <dgm:t>
        <a:bodyPr/>
        <a:lstStyle/>
        <a:p>
          <a:pPr rtl="0"/>
          <a:r>
            <a:rPr lang="tr-TR" dirty="0" smtClean="0"/>
            <a:t>SHE LOVES NUMBERS</a:t>
          </a:r>
          <a:endParaRPr lang="tr-TR" dirty="0"/>
        </a:p>
      </dgm:t>
    </dgm:pt>
    <dgm:pt modelId="{34EA49B5-EFF8-4F13-AC25-C97830C4FD3E}" type="parTrans" cxnId="{56A8C281-2EE3-44A5-9DCC-B163A42BF772}">
      <dgm:prSet/>
      <dgm:spPr/>
      <dgm:t>
        <a:bodyPr/>
        <a:lstStyle/>
        <a:p>
          <a:endParaRPr lang="tr-TR"/>
        </a:p>
      </dgm:t>
    </dgm:pt>
    <dgm:pt modelId="{FB82D70D-79FB-428F-8AD5-B2BF1424A331}" type="sibTrans" cxnId="{56A8C281-2EE3-44A5-9DCC-B163A42BF772}">
      <dgm:prSet/>
      <dgm:spPr/>
      <dgm:t>
        <a:bodyPr/>
        <a:lstStyle/>
        <a:p>
          <a:endParaRPr lang="tr-TR"/>
        </a:p>
      </dgm:t>
    </dgm:pt>
    <dgm:pt modelId="{A2D6ED7E-CE19-4A98-92A7-45E7887D0285}">
      <dgm:prSet/>
      <dgm:spPr/>
      <dgm:t>
        <a:bodyPr/>
        <a:lstStyle/>
        <a:p>
          <a:pPr rtl="0"/>
          <a:r>
            <a:rPr lang="tr-TR" dirty="0" smtClean="0"/>
            <a:t>PLAYING PUZZLE</a:t>
          </a:r>
          <a:endParaRPr lang="tr-TR" dirty="0"/>
        </a:p>
      </dgm:t>
    </dgm:pt>
    <dgm:pt modelId="{ACC880B8-2F09-4971-9D73-4B96889F8362}" type="parTrans" cxnId="{797A4A8F-2337-4A67-81E5-4E165634FC84}">
      <dgm:prSet/>
      <dgm:spPr/>
      <dgm:t>
        <a:bodyPr/>
        <a:lstStyle/>
        <a:p>
          <a:endParaRPr lang="tr-TR"/>
        </a:p>
      </dgm:t>
    </dgm:pt>
    <dgm:pt modelId="{72E40084-4587-4334-807D-A2EDD6BA560F}" type="sibTrans" cxnId="{797A4A8F-2337-4A67-81E5-4E165634FC84}">
      <dgm:prSet/>
      <dgm:spPr/>
      <dgm:t>
        <a:bodyPr/>
        <a:lstStyle/>
        <a:p>
          <a:endParaRPr lang="tr-TR"/>
        </a:p>
      </dgm:t>
    </dgm:pt>
    <dgm:pt modelId="{44AE7D72-7A7E-4378-BFFC-3E939D928274}">
      <dgm:prSet/>
      <dgm:spPr/>
      <dgm:t>
        <a:bodyPr/>
        <a:lstStyle/>
        <a:p>
          <a:pPr rtl="0"/>
          <a:r>
            <a:rPr lang="tr-TR" dirty="0" smtClean="0"/>
            <a:t>WATCHING WASH MACHINE WHEN IT WORKS</a:t>
          </a:r>
          <a:endParaRPr lang="tr-TR" dirty="0"/>
        </a:p>
      </dgm:t>
    </dgm:pt>
    <dgm:pt modelId="{12DDD996-C852-4302-AA51-3D72C9A55C73}" type="parTrans" cxnId="{568CC17C-886A-43FB-8F0D-F78F15FD950E}">
      <dgm:prSet/>
      <dgm:spPr/>
      <dgm:t>
        <a:bodyPr/>
        <a:lstStyle/>
        <a:p>
          <a:endParaRPr lang="tr-TR"/>
        </a:p>
      </dgm:t>
    </dgm:pt>
    <dgm:pt modelId="{D3136F79-130E-4753-869F-2DDE8CB0C61E}" type="sibTrans" cxnId="{568CC17C-886A-43FB-8F0D-F78F15FD950E}">
      <dgm:prSet/>
      <dgm:spPr/>
      <dgm:t>
        <a:bodyPr/>
        <a:lstStyle/>
        <a:p>
          <a:endParaRPr lang="tr-TR"/>
        </a:p>
      </dgm:t>
    </dgm:pt>
    <dgm:pt modelId="{7839BD4D-346D-4B82-968A-17FA8712E8B6}">
      <dgm:prSet/>
      <dgm:spPr/>
      <dgm:t>
        <a:bodyPr/>
        <a:lstStyle/>
        <a:p>
          <a:pPr rtl="0"/>
          <a:r>
            <a:rPr lang="tr-TR" dirty="0" smtClean="0"/>
            <a:t>SHE LIKES REPETITIVE THINGS</a:t>
          </a:r>
          <a:endParaRPr lang="tr-TR" dirty="0"/>
        </a:p>
      </dgm:t>
    </dgm:pt>
    <dgm:pt modelId="{B9918261-7938-4AD9-BC50-86C6D39130BB}" type="parTrans" cxnId="{61EE995C-EEE2-4BC5-A772-9788BFC83516}">
      <dgm:prSet/>
      <dgm:spPr/>
      <dgm:t>
        <a:bodyPr/>
        <a:lstStyle/>
        <a:p>
          <a:endParaRPr lang="tr-TR"/>
        </a:p>
      </dgm:t>
    </dgm:pt>
    <dgm:pt modelId="{FA813438-4203-437D-9C9C-C29D360F5DF7}" type="sibTrans" cxnId="{61EE995C-EEE2-4BC5-A772-9788BFC83516}">
      <dgm:prSet/>
      <dgm:spPr/>
      <dgm:t>
        <a:bodyPr/>
        <a:lstStyle/>
        <a:p>
          <a:endParaRPr lang="tr-TR"/>
        </a:p>
      </dgm:t>
    </dgm:pt>
    <dgm:pt modelId="{264A337A-7969-40EC-93EF-4A9A0F7182D8}">
      <dgm:prSet/>
      <dgm:spPr/>
      <dgm:t>
        <a:bodyPr/>
        <a:lstStyle/>
        <a:p>
          <a:pPr rtl="0"/>
          <a:r>
            <a:rPr lang="tr-TR" dirty="0" smtClean="0"/>
            <a:t>SHE LOVES MUSIC</a:t>
          </a:r>
          <a:endParaRPr lang="tr-TR" dirty="0"/>
        </a:p>
      </dgm:t>
    </dgm:pt>
    <dgm:pt modelId="{5602D246-415E-4BB0-BD0A-EDDC95606664}" type="parTrans" cxnId="{F95BEBD0-3D18-4C18-AAF7-385FF962245F}">
      <dgm:prSet/>
      <dgm:spPr/>
      <dgm:t>
        <a:bodyPr/>
        <a:lstStyle/>
        <a:p>
          <a:endParaRPr lang="tr-TR"/>
        </a:p>
      </dgm:t>
    </dgm:pt>
    <dgm:pt modelId="{16BB7983-DC85-4990-9E7D-D0BDB0D1CAE8}" type="sibTrans" cxnId="{F95BEBD0-3D18-4C18-AAF7-385FF962245F}">
      <dgm:prSet/>
      <dgm:spPr/>
      <dgm:t>
        <a:bodyPr/>
        <a:lstStyle/>
        <a:p>
          <a:endParaRPr lang="tr-TR"/>
        </a:p>
      </dgm:t>
    </dgm:pt>
    <dgm:pt modelId="{55757A19-5822-41B3-A212-3678EE5EF039}" type="pres">
      <dgm:prSet presAssocID="{F7B54EAF-0BE8-46FF-8CCF-7F0227606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3ED9DC-A99F-4C6F-9841-63751E87DA02}" type="pres">
      <dgm:prSet presAssocID="{670CEE09-F978-41F6-BF0B-3B5577C40452}" presName="parentText" presStyleLbl="node1" presStyleIdx="0" presStyleCnt="5" custLinFactY="-307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D610D7-79DC-4D05-BE9C-53E889B65948}" type="pres">
      <dgm:prSet presAssocID="{FB82D70D-79FB-428F-8AD5-B2BF1424A331}" presName="spacer" presStyleCnt="0"/>
      <dgm:spPr/>
    </dgm:pt>
    <dgm:pt modelId="{FFB85F50-710B-4B0E-BDDE-6135AA9078EE}" type="pres">
      <dgm:prSet presAssocID="{A2D6ED7E-CE19-4A98-92A7-45E7887D0285}" presName="parentText" presStyleLbl="node1" presStyleIdx="1" presStyleCnt="5" custLinFactY="-29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27FE00-C05A-4270-809C-7699FC9F115F}" type="pres">
      <dgm:prSet presAssocID="{72E40084-4587-4334-807D-A2EDD6BA560F}" presName="spacer" presStyleCnt="0"/>
      <dgm:spPr/>
    </dgm:pt>
    <dgm:pt modelId="{B56F26F4-8C52-4DE1-B7F5-E9D5E0348936}" type="pres">
      <dgm:prSet presAssocID="{44AE7D72-7A7E-4378-BFFC-3E939D928274}" presName="parentText" presStyleLbl="node1" presStyleIdx="2" presStyleCnt="5" custLinFactNeighborX="1768" custLinFactNeighborY="288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F2BC11-EE6E-4EE6-A447-7DD91FD087B9}" type="pres">
      <dgm:prSet presAssocID="{D3136F79-130E-4753-869F-2DDE8CB0C61E}" presName="spacer" presStyleCnt="0"/>
      <dgm:spPr/>
    </dgm:pt>
    <dgm:pt modelId="{0B3BA36A-31FC-431F-A0B4-D2776DC90380}" type="pres">
      <dgm:prSet presAssocID="{7839BD4D-346D-4B82-968A-17FA8712E8B6}" presName="parentText" presStyleLbl="node1" presStyleIdx="3" presStyleCnt="5" custLinFactY="97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84DF6A-0B61-4644-B203-B4BAD991E1C1}" type="pres">
      <dgm:prSet presAssocID="{FA813438-4203-437D-9C9C-C29D360F5DF7}" presName="spacer" presStyleCnt="0"/>
      <dgm:spPr/>
    </dgm:pt>
    <dgm:pt modelId="{0A605FFB-196B-4ABD-A10D-5ED2AC43D609}" type="pres">
      <dgm:prSet presAssocID="{264A337A-7969-40EC-93EF-4A9A0F7182D8}" presName="parentText" presStyleLbl="node1" presStyleIdx="4" presStyleCnt="5" custLinFactY="280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58BFC13-B4DA-41DC-8E4E-0C29B4B0B87A}" type="presOf" srcId="{F7B54EAF-0BE8-46FF-8CCF-7F0227606438}" destId="{55757A19-5822-41B3-A212-3678EE5EF039}" srcOrd="0" destOrd="0" presId="urn:microsoft.com/office/officeart/2005/8/layout/vList2"/>
    <dgm:cxn modelId="{9DE3F688-8DC8-4EAE-8833-565D8ECB26E9}" type="presOf" srcId="{7839BD4D-346D-4B82-968A-17FA8712E8B6}" destId="{0B3BA36A-31FC-431F-A0B4-D2776DC90380}" srcOrd="0" destOrd="0" presId="urn:microsoft.com/office/officeart/2005/8/layout/vList2"/>
    <dgm:cxn modelId="{D663BD69-CC6E-4028-B4CF-6C8CBE0D2DA6}" type="presOf" srcId="{A2D6ED7E-CE19-4A98-92A7-45E7887D0285}" destId="{FFB85F50-710B-4B0E-BDDE-6135AA9078EE}" srcOrd="0" destOrd="0" presId="urn:microsoft.com/office/officeart/2005/8/layout/vList2"/>
    <dgm:cxn modelId="{568CC17C-886A-43FB-8F0D-F78F15FD950E}" srcId="{F7B54EAF-0BE8-46FF-8CCF-7F0227606438}" destId="{44AE7D72-7A7E-4378-BFFC-3E939D928274}" srcOrd="2" destOrd="0" parTransId="{12DDD996-C852-4302-AA51-3D72C9A55C73}" sibTransId="{D3136F79-130E-4753-869F-2DDE8CB0C61E}"/>
    <dgm:cxn modelId="{948811BD-2FCE-45E7-A7BA-A28076D86F3D}" type="presOf" srcId="{264A337A-7969-40EC-93EF-4A9A0F7182D8}" destId="{0A605FFB-196B-4ABD-A10D-5ED2AC43D609}" srcOrd="0" destOrd="0" presId="urn:microsoft.com/office/officeart/2005/8/layout/vList2"/>
    <dgm:cxn modelId="{56A8C281-2EE3-44A5-9DCC-B163A42BF772}" srcId="{F7B54EAF-0BE8-46FF-8CCF-7F0227606438}" destId="{670CEE09-F978-41F6-BF0B-3B5577C40452}" srcOrd="0" destOrd="0" parTransId="{34EA49B5-EFF8-4F13-AC25-C97830C4FD3E}" sibTransId="{FB82D70D-79FB-428F-8AD5-B2BF1424A331}"/>
    <dgm:cxn modelId="{F95BEBD0-3D18-4C18-AAF7-385FF962245F}" srcId="{F7B54EAF-0BE8-46FF-8CCF-7F0227606438}" destId="{264A337A-7969-40EC-93EF-4A9A0F7182D8}" srcOrd="4" destOrd="0" parTransId="{5602D246-415E-4BB0-BD0A-EDDC95606664}" sibTransId="{16BB7983-DC85-4990-9E7D-D0BDB0D1CAE8}"/>
    <dgm:cxn modelId="{DEE308D3-0156-487C-A0A1-D60589B8D6FB}" type="presOf" srcId="{44AE7D72-7A7E-4378-BFFC-3E939D928274}" destId="{B56F26F4-8C52-4DE1-B7F5-E9D5E0348936}" srcOrd="0" destOrd="0" presId="urn:microsoft.com/office/officeart/2005/8/layout/vList2"/>
    <dgm:cxn modelId="{797A4A8F-2337-4A67-81E5-4E165634FC84}" srcId="{F7B54EAF-0BE8-46FF-8CCF-7F0227606438}" destId="{A2D6ED7E-CE19-4A98-92A7-45E7887D0285}" srcOrd="1" destOrd="0" parTransId="{ACC880B8-2F09-4971-9D73-4B96889F8362}" sibTransId="{72E40084-4587-4334-807D-A2EDD6BA560F}"/>
    <dgm:cxn modelId="{582A0FEC-50C4-4E6F-88D4-C7A18264B540}" type="presOf" srcId="{670CEE09-F978-41F6-BF0B-3B5577C40452}" destId="{AF3ED9DC-A99F-4C6F-9841-63751E87DA02}" srcOrd="0" destOrd="0" presId="urn:microsoft.com/office/officeart/2005/8/layout/vList2"/>
    <dgm:cxn modelId="{61EE995C-EEE2-4BC5-A772-9788BFC83516}" srcId="{F7B54EAF-0BE8-46FF-8CCF-7F0227606438}" destId="{7839BD4D-346D-4B82-968A-17FA8712E8B6}" srcOrd="3" destOrd="0" parTransId="{B9918261-7938-4AD9-BC50-86C6D39130BB}" sibTransId="{FA813438-4203-437D-9C9C-C29D360F5DF7}"/>
    <dgm:cxn modelId="{796F0436-F441-4E97-B987-EAEB2E05A73C}" type="presParOf" srcId="{55757A19-5822-41B3-A212-3678EE5EF039}" destId="{AF3ED9DC-A99F-4C6F-9841-63751E87DA02}" srcOrd="0" destOrd="0" presId="urn:microsoft.com/office/officeart/2005/8/layout/vList2"/>
    <dgm:cxn modelId="{E7081D68-75B0-4213-BC73-B11191036EA0}" type="presParOf" srcId="{55757A19-5822-41B3-A212-3678EE5EF039}" destId="{E3D610D7-79DC-4D05-BE9C-53E889B65948}" srcOrd="1" destOrd="0" presId="urn:microsoft.com/office/officeart/2005/8/layout/vList2"/>
    <dgm:cxn modelId="{ED3F7AB4-879C-4BCD-B7FE-CA29B0D4823A}" type="presParOf" srcId="{55757A19-5822-41B3-A212-3678EE5EF039}" destId="{FFB85F50-710B-4B0E-BDDE-6135AA9078EE}" srcOrd="2" destOrd="0" presId="urn:microsoft.com/office/officeart/2005/8/layout/vList2"/>
    <dgm:cxn modelId="{E6940A2E-1232-4A1A-8362-DE1C21B77CF5}" type="presParOf" srcId="{55757A19-5822-41B3-A212-3678EE5EF039}" destId="{E727FE00-C05A-4270-809C-7699FC9F115F}" srcOrd="3" destOrd="0" presId="urn:microsoft.com/office/officeart/2005/8/layout/vList2"/>
    <dgm:cxn modelId="{14C24AA8-E409-406F-8612-7D8998A7DE9F}" type="presParOf" srcId="{55757A19-5822-41B3-A212-3678EE5EF039}" destId="{B56F26F4-8C52-4DE1-B7F5-E9D5E0348936}" srcOrd="4" destOrd="0" presId="urn:microsoft.com/office/officeart/2005/8/layout/vList2"/>
    <dgm:cxn modelId="{57A67E99-5FA2-4B96-BBA4-807D831404E6}" type="presParOf" srcId="{55757A19-5822-41B3-A212-3678EE5EF039}" destId="{45F2BC11-EE6E-4EE6-A447-7DD91FD087B9}" srcOrd="5" destOrd="0" presId="urn:microsoft.com/office/officeart/2005/8/layout/vList2"/>
    <dgm:cxn modelId="{1B528D27-3FD0-4F85-B28E-32DBF6697F8C}" type="presParOf" srcId="{55757A19-5822-41B3-A212-3678EE5EF039}" destId="{0B3BA36A-31FC-431F-A0B4-D2776DC90380}" srcOrd="6" destOrd="0" presId="urn:microsoft.com/office/officeart/2005/8/layout/vList2"/>
    <dgm:cxn modelId="{9C2638CF-1C6C-41D2-B9F3-1417918A5A8B}" type="presParOf" srcId="{55757A19-5822-41B3-A212-3678EE5EF039}" destId="{3D84DF6A-0B61-4644-B203-B4BAD991E1C1}" srcOrd="7" destOrd="0" presId="urn:microsoft.com/office/officeart/2005/8/layout/vList2"/>
    <dgm:cxn modelId="{0BF3AD03-E55D-4B5A-B7E3-18E4FA775D6A}" type="presParOf" srcId="{55757A19-5822-41B3-A212-3678EE5EF039}" destId="{0A605FFB-196B-4ABD-A10D-5ED2AC43D609}" srcOrd="8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EDA5F-EAA7-4953-B805-10E54936E2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AE4B190-E5B4-4AA4-B311-D0D2328E405E}">
      <dgm:prSet/>
      <dgm:spPr/>
      <dgm:t>
        <a:bodyPr/>
        <a:lstStyle/>
        <a:p>
          <a:pPr rtl="0"/>
          <a:r>
            <a:rPr lang="tr-TR" b="1" dirty="0" smtClean="0"/>
            <a:t>THINGS SHE DISLIKES</a:t>
          </a:r>
          <a:endParaRPr lang="tr-TR" b="1" dirty="0"/>
        </a:p>
      </dgm:t>
    </dgm:pt>
    <dgm:pt modelId="{8BA3F143-1092-47D4-81DC-BA36CA590B31}" type="parTrans" cxnId="{0EDB355A-47C7-4B62-802B-E7E83394A439}">
      <dgm:prSet/>
      <dgm:spPr/>
      <dgm:t>
        <a:bodyPr/>
        <a:lstStyle/>
        <a:p>
          <a:endParaRPr lang="tr-TR"/>
        </a:p>
      </dgm:t>
    </dgm:pt>
    <dgm:pt modelId="{5CABC644-6A02-44FF-82DE-264288540C0E}" type="sibTrans" cxnId="{0EDB355A-47C7-4B62-802B-E7E83394A439}">
      <dgm:prSet/>
      <dgm:spPr/>
      <dgm:t>
        <a:bodyPr/>
        <a:lstStyle/>
        <a:p>
          <a:endParaRPr lang="tr-TR"/>
        </a:p>
      </dgm:t>
    </dgm:pt>
    <dgm:pt modelId="{6B711CE5-C73D-47CA-B572-32BFE1E3146F}" type="pres">
      <dgm:prSet presAssocID="{B38EDA5F-EAA7-4953-B805-10E54936E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C474F-0D64-40CD-A3A3-6325326A06B1}" type="pres">
      <dgm:prSet presAssocID="{1AE4B190-E5B4-4AA4-B311-D0D2328E40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F8FDBD-A577-403E-A326-6AB7A8C14226}" type="presOf" srcId="{1AE4B190-E5B4-4AA4-B311-D0D2328E405E}" destId="{D26C474F-0D64-40CD-A3A3-6325326A06B1}" srcOrd="0" destOrd="0" presId="urn:microsoft.com/office/officeart/2005/8/layout/vList2"/>
    <dgm:cxn modelId="{0EDB355A-47C7-4B62-802B-E7E83394A439}" srcId="{B38EDA5F-EAA7-4953-B805-10E54936E275}" destId="{1AE4B190-E5B4-4AA4-B311-D0D2328E405E}" srcOrd="0" destOrd="0" parTransId="{8BA3F143-1092-47D4-81DC-BA36CA590B31}" sibTransId="{5CABC644-6A02-44FF-82DE-264288540C0E}"/>
    <dgm:cxn modelId="{95D19552-2FE9-47CF-8A4B-02039BC3D755}" type="presOf" srcId="{B38EDA5F-EAA7-4953-B805-10E54936E275}" destId="{6B711CE5-C73D-47CA-B572-32BFE1E3146F}" srcOrd="0" destOrd="0" presId="urn:microsoft.com/office/officeart/2005/8/layout/vList2"/>
    <dgm:cxn modelId="{66BC2087-392C-47C5-B6A6-E99D0F79B418}" type="presParOf" srcId="{6B711CE5-C73D-47CA-B572-32BFE1E3146F}" destId="{D26C474F-0D64-40CD-A3A3-6325326A06B1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483C07-CC51-4DD7-9FDB-1DCFB3EC3A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8B19DA4-3DD2-42FC-A21E-C87B51CAD46E}">
      <dgm:prSet/>
      <dgm:spPr/>
      <dgm:t>
        <a:bodyPr/>
        <a:lstStyle/>
        <a:p>
          <a:pPr rtl="0"/>
          <a:r>
            <a:rPr lang="tr-TR" dirty="0" smtClean="0"/>
            <a:t>PLAYING GROUP GAMES.</a:t>
          </a:r>
          <a:endParaRPr lang="tr-TR" dirty="0"/>
        </a:p>
      </dgm:t>
    </dgm:pt>
    <dgm:pt modelId="{8FFB085B-3AA4-49CF-B56A-813DF0DDF390}" type="parTrans" cxnId="{5EDFE0BF-F59A-4161-9877-113428B766E8}">
      <dgm:prSet/>
      <dgm:spPr/>
      <dgm:t>
        <a:bodyPr/>
        <a:lstStyle/>
        <a:p>
          <a:endParaRPr lang="tr-TR"/>
        </a:p>
      </dgm:t>
    </dgm:pt>
    <dgm:pt modelId="{4C4FBE60-44F5-4C32-A9E5-4C9842629255}" type="sibTrans" cxnId="{5EDFE0BF-F59A-4161-9877-113428B766E8}">
      <dgm:prSet/>
      <dgm:spPr/>
      <dgm:t>
        <a:bodyPr/>
        <a:lstStyle/>
        <a:p>
          <a:endParaRPr lang="tr-TR"/>
        </a:p>
      </dgm:t>
    </dgm:pt>
    <dgm:pt modelId="{43AC46AD-AC8B-42A1-B381-0CAD610F0AA0}">
      <dgm:prSet/>
      <dgm:spPr/>
      <dgm:t>
        <a:bodyPr/>
        <a:lstStyle/>
        <a:p>
          <a:pPr rtl="0"/>
          <a:r>
            <a:rPr lang="tr-TR" dirty="0" smtClean="0"/>
            <a:t>CONTACT OTHER PEOPLE.</a:t>
          </a:r>
          <a:endParaRPr lang="tr-TR" dirty="0"/>
        </a:p>
      </dgm:t>
    </dgm:pt>
    <dgm:pt modelId="{C2FF1BDB-4788-4297-B5A8-4C7F418AAA63}" type="parTrans" cxnId="{743643AF-3BD2-4F4B-A763-3F6EC54CFE89}">
      <dgm:prSet/>
      <dgm:spPr/>
      <dgm:t>
        <a:bodyPr/>
        <a:lstStyle/>
        <a:p>
          <a:endParaRPr lang="tr-TR"/>
        </a:p>
      </dgm:t>
    </dgm:pt>
    <dgm:pt modelId="{341C67C0-2EA3-4835-9B64-75114DED4FC2}" type="sibTrans" cxnId="{743643AF-3BD2-4F4B-A763-3F6EC54CFE89}">
      <dgm:prSet/>
      <dgm:spPr/>
      <dgm:t>
        <a:bodyPr/>
        <a:lstStyle/>
        <a:p>
          <a:endParaRPr lang="tr-TR"/>
        </a:p>
      </dgm:t>
    </dgm:pt>
    <dgm:pt modelId="{B68CC569-B065-4A90-8FA2-6FDFF1008227}">
      <dgm:prSet/>
      <dgm:spPr/>
      <dgm:t>
        <a:bodyPr/>
        <a:lstStyle/>
        <a:p>
          <a:pPr rtl="0"/>
          <a:r>
            <a:rPr lang="tr-TR" dirty="0" smtClean="0"/>
            <a:t>SHE IS NOT INTERESTED HER ENVIRONMENT</a:t>
          </a:r>
          <a:endParaRPr lang="tr-TR" dirty="0"/>
        </a:p>
      </dgm:t>
    </dgm:pt>
    <dgm:pt modelId="{71307D14-319C-40E5-9932-E0C7B40A4168}" type="parTrans" cxnId="{7C7BF9F5-566A-4646-8F19-43DB92A92FDA}">
      <dgm:prSet/>
      <dgm:spPr/>
      <dgm:t>
        <a:bodyPr/>
        <a:lstStyle/>
        <a:p>
          <a:endParaRPr lang="tr-TR"/>
        </a:p>
      </dgm:t>
    </dgm:pt>
    <dgm:pt modelId="{A9798659-4B9B-4D08-852A-7CDD699B3CD7}" type="sibTrans" cxnId="{7C7BF9F5-566A-4646-8F19-43DB92A92FDA}">
      <dgm:prSet/>
      <dgm:spPr/>
      <dgm:t>
        <a:bodyPr/>
        <a:lstStyle/>
        <a:p>
          <a:endParaRPr lang="tr-TR"/>
        </a:p>
      </dgm:t>
    </dgm:pt>
    <dgm:pt modelId="{3CF7266A-678A-4898-BDB9-B5EB6C41AAA0}" type="pres">
      <dgm:prSet presAssocID="{FB483C07-CC51-4DD7-9FDB-1DCFB3EC3A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2E4934-4946-4C47-A4B6-E715691F1792}" type="pres">
      <dgm:prSet presAssocID="{A8B19DA4-3DD2-42FC-A21E-C87B51CAD46E}" presName="parentText" presStyleLbl="node1" presStyleIdx="0" presStyleCnt="3" custScaleY="160614" custLinFactY="-100000" custLinFactNeighborY="-1992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9F62B2-59F3-46DD-BB4A-A7ECB5B03315}" type="pres">
      <dgm:prSet presAssocID="{4C4FBE60-44F5-4C32-A9E5-4C9842629255}" presName="spacer" presStyleCnt="0"/>
      <dgm:spPr/>
    </dgm:pt>
    <dgm:pt modelId="{37995DC2-7351-4780-B0C8-0CEE8E4DE834}" type="pres">
      <dgm:prSet presAssocID="{43AC46AD-AC8B-42A1-B381-0CAD610F0AA0}" presName="parentText" presStyleLbl="node1" presStyleIdx="1" presStyleCnt="3" custScaleY="160615" custLinFactY="-55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F984F1-48BA-4495-AD1E-0AFA17CE7C7E}" type="pres">
      <dgm:prSet presAssocID="{341C67C0-2EA3-4835-9B64-75114DED4FC2}" presName="spacer" presStyleCnt="0"/>
      <dgm:spPr/>
    </dgm:pt>
    <dgm:pt modelId="{377EFD17-83ED-4D14-8B0A-6281EB795ED8}" type="pres">
      <dgm:prSet presAssocID="{B68CC569-B065-4A90-8FA2-6FDFF1008227}" presName="parentText" presStyleLbl="node1" presStyleIdx="2" presStyleCnt="3" custScaleY="137231" custLinFactNeighborY="6400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DFE0BF-F59A-4161-9877-113428B766E8}" srcId="{FB483C07-CC51-4DD7-9FDB-1DCFB3EC3A8F}" destId="{A8B19DA4-3DD2-42FC-A21E-C87B51CAD46E}" srcOrd="0" destOrd="0" parTransId="{8FFB085B-3AA4-49CF-B56A-813DF0DDF390}" sibTransId="{4C4FBE60-44F5-4C32-A9E5-4C9842629255}"/>
    <dgm:cxn modelId="{6704E235-B5FC-4E93-A457-D3E2471A4EE3}" type="presOf" srcId="{B68CC569-B065-4A90-8FA2-6FDFF1008227}" destId="{377EFD17-83ED-4D14-8B0A-6281EB795ED8}" srcOrd="0" destOrd="0" presId="urn:microsoft.com/office/officeart/2005/8/layout/vList2"/>
    <dgm:cxn modelId="{2FB66235-C119-4EA0-898B-F94B2CD0D352}" type="presOf" srcId="{FB483C07-CC51-4DD7-9FDB-1DCFB3EC3A8F}" destId="{3CF7266A-678A-4898-BDB9-B5EB6C41AAA0}" srcOrd="0" destOrd="0" presId="urn:microsoft.com/office/officeart/2005/8/layout/vList2"/>
    <dgm:cxn modelId="{743643AF-3BD2-4F4B-A763-3F6EC54CFE89}" srcId="{FB483C07-CC51-4DD7-9FDB-1DCFB3EC3A8F}" destId="{43AC46AD-AC8B-42A1-B381-0CAD610F0AA0}" srcOrd="1" destOrd="0" parTransId="{C2FF1BDB-4788-4297-B5A8-4C7F418AAA63}" sibTransId="{341C67C0-2EA3-4835-9B64-75114DED4FC2}"/>
    <dgm:cxn modelId="{7C7BF9F5-566A-4646-8F19-43DB92A92FDA}" srcId="{FB483C07-CC51-4DD7-9FDB-1DCFB3EC3A8F}" destId="{B68CC569-B065-4A90-8FA2-6FDFF1008227}" srcOrd="2" destOrd="0" parTransId="{71307D14-319C-40E5-9932-E0C7B40A4168}" sibTransId="{A9798659-4B9B-4D08-852A-7CDD699B3CD7}"/>
    <dgm:cxn modelId="{883FB2D6-53B9-4C5E-98A8-038131B3042B}" type="presOf" srcId="{A8B19DA4-3DD2-42FC-A21E-C87B51CAD46E}" destId="{402E4934-4946-4C47-A4B6-E715691F1792}" srcOrd="0" destOrd="0" presId="urn:microsoft.com/office/officeart/2005/8/layout/vList2"/>
    <dgm:cxn modelId="{7C65A51D-1154-4012-A3FA-31123693A1D1}" type="presOf" srcId="{43AC46AD-AC8B-42A1-B381-0CAD610F0AA0}" destId="{37995DC2-7351-4780-B0C8-0CEE8E4DE834}" srcOrd="0" destOrd="0" presId="urn:microsoft.com/office/officeart/2005/8/layout/vList2"/>
    <dgm:cxn modelId="{F957799F-95C0-477E-B563-8A4C49D4DAF0}" type="presParOf" srcId="{3CF7266A-678A-4898-BDB9-B5EB6C41AAA0}" destId="{402E4934-4946-4C47-A4B6-E715691F1792}" srcOrd="0" destOrd="0" presId="urn:microsoft.com/office/officeart/2005/8/layout/vList2"/>
    <dgm:cxn modelId="{D9D458F0-90DE-4BEE-A655-58413B0A9CAE}" type="presParOf" srcId="{3CF7266A-678A-4898-BDB9-B5EB6C41AAA0}" destId="{139F62B2-59F3-46DD-BB4A-A7ECB5B03315}" srcOrd="1" destOrd="0" presId="urn:microsoft.com/office/officeart/2005/8/layout/vList2"/>
    <dgm:cxn modelId="{35731AB8-70F2-48DA-93F7-C53EEBCC3A63}" type="presParOf" srcId="{3CF7266A-678A-4898-BDB9-B5EB6C41AAA0}" destId="{37995DC2-7351-4780-B0C8-0CEE8E4DE834}" srcOrd="2" destOrd="0" presId="urn:microsoft.com/office/officeart/2005/8/layout/vList2"/>
    <dgm:cxn modelId="{E3587D8F-16C2-42D7-B874-A4AEDE0285D2}" type="presParOf" srcId="{3CF7266A-678A-4898-BDB9-B5EB6C41AAA0}" destId="{BBF984F1-48BA-4495-AD1E-0AFA17CE7C7E}" srcOrd="3" destOrd="0" presId="urn:microsoft.com/office/officeart/2005/8/layout/vList2"/>
    <dgm:cxn modelId="{913BB821-1EF7-4CF9-900C-8A1BCC4551CC}" type="presParOf" srcId="{3CF7266A-678A-4898-BDB9-B5EB6C41AAA0}" destId="{377EFD17-83ED-4D14-8B0A-6281EB795ED8}" srcOrd="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525182-7476-4CAB-B6CC-980603291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F19AD7A-B192-4D51-8F70-48FE15065F14}">
      <dgm:prSet/>
      <dgm:spPr/>
      <dgm:t>
        <a:bodyPr/>
        <a:lstStyle/>
        <a:p>
          <a:pPr rtl="0"/>
          <a:r>
            <a:rPr lang="tr-TR" dirty="0" smtClean="0"/>
            <a:t>SHE LOVES HORSE ESPECIALLY PONIES</a:t>
          </a:r>
          <a:endParaRPr lang="tr-TR" dirty="0"/>
        </a:p>
      </dgm:t>
    </dgm:pt>
    <dgm:pt modelId="{1AB965DE-76FE-4A9E-A98D-348A5E1217D7}" type="parTrans" cxnId="{24CD9C26-F9B2-46FA-B5DF-5E9EABE8A9D7}">
      <dgm:prSet/>
      <dgm:spPr/>
      <dgm:t>
        <a:bodyPr/>
        <a:lstStyle/>
        <a:p>
          <a:endParaRPr lang="tr-TR"/>
        </a:p>
      </dgm:t>
    </dgm:pt>
    <dgm:pt modelId="{84393B79-BA94-479C-9407-045133B95C8A}" type="sibTrans" cxnId="{24CD9C26-F9B2-46FA-B5DF-5E9EABE8A9D7}">
      <dgm:prSet/>
      <dgm:spPr/>
      <dgm:t>
        <a:bodyPr/>
        <a:lstStyle/>
        <a:p>
          <a:endParaRPr lang="tr-TR"/>
        </a:p>
      </dgm:t>
    </dgm:pt>
    <dgm:pt modelId="{9E3CE951-78C8-459B-B375-CD72C31C47FC}" type="pres">
      <dgm:prSet presAssocID="{A8525182-7476-4CAB-B6CC-980603291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F4A17A-4BC5-4D37-8407-A282D84D1F88}" type="pres">
      <dgm:prSet presAssocID="{2F19AD7A-B192-4D51-8F70-48FE15065F14}" presName="parentText" presStyleLbl="node1" presStyleIdx="0" presStyleCnt="1" custLinFactNeighborX="5455" custLinFactNeighborY="-486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CD9C26-F9B2-46FA-B5DF-5E9EABE8A9D7}" srcId="{A8525182-7476-4CAB-B6CC-98060329172D}" destId="{2F19AD7A-B192-4D51-8F70-48FE15065F14}" srcOrd="0" destOrd="0" parTransId="{1AB965DE-76FE-4A9E-A98D-348A5E1217D7}" sibTransId="{84393B79-BA94-479C-9407-045133B95C8A}"/>
    <dgm:cxn modelId="{DF7C2379-BF57-460E-B43A-2F6FF7FCF74F}" type="presOf" srcId="{A8525182-7476-4CAB-B6CC-98060329172D}" destId="{9E3CE951-78C8-459B-B375-CD72C31C47FC}" srcOrd="0" destOrd="0" presId="urn:microsoft.com/office/officeart/2005/8/layout/vList2"/>
    <dgm:cxn modelId="{0C397075-2B9E-4055-A4AC-656E7E0C05AD}" type="presOf" srcId="{2F19AD7A-B192-4D51-8F70-48FE15065F14}" destId="{47F4A17A-4BC5-4D37-8407-A282D84D1F88}" srcOrd="0" destOrd="0" presId="urn:microsoft.com/office/officeart/2005/8/layout/vList2"/>
    <dgm:cxn modelId="{D82134FA-515F-4FD2-A52C-B5C12F7ED0CD}" type="presParOf" srcId="{9E3CE951-78C8-459B-B375-CD72C31C47FC}" destId="{47F4A17A-4BC5-4D37-8407-A282D84D1F88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E4A67A-D7C7-41BD-86E8-C0DC221286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744B23D-2295-413C-AE36-A967052A395D}">
      <dgm:prSet/>
      <dgm:spPr/>
      <dgm:t>
        <a:bodyPr/>
        <a:lstStyle/>
        <a:p>
          <a:pPr rtl="0"/>
          <a:r>
            <a:rPr lang="tr-TR" dirty="0" smtClean="0"/>
            <a:t>SHE IS OBSESSED WITH THE BLUE</a:t>
          </a:r>
          <a:endParaRPr lang="tr-TR" dirty="0"/>
        </a:p>
      </dgm:t>
    </dgm:pt>
    <dgm:pt modelId="{2861B726-1AC9-4E11-8EAA-367C606F428B}" type="parTrans" cxnId="{6FB9198B-15E7-4F71-9DC1-8A074555E256}">
      <dgm:prSet/>
      <dgm:spPr/>
      <dgm:t>
        <a:bodyPr/>
        <a:lstStyle/>
        <a:p>
          <a:endParaRPr lang="tr-TR"/>
        </a:p>
      </dgm:t>
    </dgm:pt>
    <dgm:pt modelId="{5A4AA4B5-8A83-4194-97DB-6B90B7EFF340}" type="sibTrans" cxnId="{6FB9198B-15E7-4F71-9DC1-8A074555E256}">
      <dgm:prSet/>
      <dgm:spPr/>
      <dgm:t>
        <a:bodyPr/>
        <a:lstStyle/>
        <a:p>
          <a:endParaRPr lang="tr-TR"/>
        </a:p>
      </dgm:t>
    </dgm:pt>
    <dgm:pt modelId="{5743C340-002B-4A27-8981-DB68B01D0328}" type="pres">
      <dgm:prSet presAssocID="{AAE4A67A-D7C7-41BD-86E8-C0DC221286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741430-D95B-455E-9EE6-47CA35691A86}" type="pres">
      <dgm:prSet presAssocID="{F744B23D-2295-413C-AE36-A967052A39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5785EC-0903-4F5E-B9DB-A4AF6CE84648}" type="presOf" srcId="{AAE4A67A-D7C7-41BD-86E8-C0DC221286E0}" destId="{5743C340-002B-4A27-8981-DB68B01D0328}" srcOrd="0" destOrd="0" presId="urn:microsoft.com/office/officeart/2005/8/layout/vList2"/>
    <dgm:cxn modelId="{14FB1791-3C1C-4B68-BB67-141764E7886A}" type="presOf" srcId="{F744B23D-2295-413C-AE36-A967052A395D}" destId="{CC741430-D95B-455E-9EE6-47CA35691A86}" srcOrd="0" destOrd="0" presId="urn:microsoft.com/office/officeart/2005/8/layout/vList2"/>
    <dgm:cxn modelId="{6FB9198B-15E7-4F71-9DC1-8A074555E256}" srcId="{AAE4A67A-D7C7-41BD-86E8-C0DC221286E0}" destId="{F744B23D-2295-413C-AE36-A967052A395D}" srcOrd="0" destOrd="0" parTransId="{2861B726-1AC9-4E11-8EAA-367C606F428B}" sibTransId="{5A4AA4B5-8A83-4194-97DB-6B90B7EFF340}"/>
    <dgm:cxn modelId="{7676471A-0904-4641-AE1A-C549FC2F2076}" type="presParOf" srcId="{5743C340-002B-4A27-8981-DB68B01D0328}" destId="{CC741430-D95B-455E-9EE6-47CA35691A8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openxmlformats.org/officeDocument/2006/relationships/image" Target="../media/image6.jpeg"/><Relationship Id="rId26" Type="http://schemas.openxmlformats.org/officeDocument/2006/relationships/diagramColors" Target="../diagrams/colors9.xml"/><Relationship Id="rId3" Type="http://schemas.openxmlformats.org/officeDocument/2006/relationships/diagramLayout" Target="../diagrams/layout4.xml"/><Relationship Id="rId21" Type="http://schemas.openxmlformats.org/officeDocument/2006/relationships/diagramQuickStyle" Target="../diagrams/quickStyle8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5" Type="http://schemas.openxmlformats.org/officeDocument/2006/relationships/diagramQuickStyle" Target="../diagrams/quickStyle9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24" Type="http://schemas.openxmlformats.org/officeDocument/2006/relationships/diagramLayout" Target="../diagrams/layout9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23" Type="http://schemas.openxmlformats.org/officeDocument/2006/relationships/diagramData" Target="../diagrams/data9.xml"/><Relationship Id="rId10" Type="http://schemas.openxmlformats.org/officeDocument/2006/relationships/diagramData" Target="../diagrams/data6.xml"/><Relationship Id="rId19" Type="http://schemas.openxmlformats.org/officeDocument/2006/relationships/diagramData" Target="../diagrams/data8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500042"/>
            <a:ext cx="9171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FOURTH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DOLL’S NAME IS ESMA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Resim" descr="IMG_2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786214" cy="4643470"/>
          </a:xfrm>
          <a:prstGeom prst="rect">
            <a:avLst/>
          </a:prstGeom>
        </p:spPr>
      </p:pic>
      <p:pic>
        <p:nvPicPr>
          <p:cNvPr id="7" name="6 Resim" descr="IMG_2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071942" cy="46434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642910" y="357166"/>
            <a:ext cx="74295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HER FATHER IS OFFICE WORKER </a:t>
            </a:r>
          </a:p>
          <a:p>
            <a:pPr algn="ctr"/>
            <a:r>
              <a:rPr lang="tr-TR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HER MOTHER IS HOUSEWIFE</a:t>
            </a:r>
            <a:r>
              <a:rPr lang="tr-TR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tr-TR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4 Resim" descr="IMG_2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3214710" cy="4136256"/>
          </a:xfrm>
          <a:prstGeom prst="rect">
            <a:avLst/>
          </a:prstGeom>
        </p:spPr>
      </p:pic>
      <p:pic>
        <p:nvPicPr>
          <p:cNvPr id="6" name="5 Resim" descr="IMG_2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71744"/>
            <a:ext cx="3429024" cy="40719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yagram"/>
          <p:cNvGraphicFramePr/>
          <p:nvPr/>
        </p:nvGraphicFramePr>
        <p:xfrm>
          <a:off x="428596" y="214290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28596" y="1142984"/>
          <a:ext cx="40386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13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572000" y="1142984"/>
          <a:ext cx="40386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9 Resim" descr="IMG_2847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5918" y="3714752"/>
            <a:ext cx="5194340" cy="29218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285720" y="285728"/>
          <a:ext cx="4040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285720" y="1071546"/>
          <a:ext cx="404018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9 Diyagram"/>
          <p:cNvGraphicFramePr/>
          <p:nvPr/>
        </p:nvGraphicFramePr>
        <p:xfrm>
          <a:off x="4929190" y="285728"/>
          <a:ext cx="4041775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11 İçerik Yer Tutucusu"/>
          <p:cNvGraphicFramePr>
            <a:graphicFrameLocks noGrp="1"/>
          </p:cNvGraphicFramePr>
          <p:nvPr>
            <p:ph sz="quarter" idx="4"/>
          </p:nvPr>
        </p:nvGraphicFramePr>
        <p:xfrm>
          <a:off x="4929190" y="1071546"/>
          <a:ext cx="4041775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13 Resim" descr="IMG_2844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29092" y="3286124"/>
            <a:ext cx="4429188" cy="3214710"/>
          </a:xfrm>
          <a:prstGeom prst="rect">
            <a:avLst/>
          </a:prstGeom>
        </p:spPr>
      </p:pic>
      <p:graphicFrame>
        <p:nvGraphicFramePr>
          <p:cNvPr id="16" name="15 Diyagram"/>
          <p:cNvGraphicFramePr/>
          <p:nvPr/>
        </p:nvGraphicFramePr>
        <p:xfrm>
          <a:off x="285720" y="3857628"/>
          <a:ext cx="392909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8" name="17 Diyagram"/>
          <p:cNvGraphicFramePr/>
          <p:nvPr/>
        </p:nvGraphicFramePr>
        <p:xfrm>
          <a:off x="214282" y="4786322"/>
          <a:ext cx="392909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yagram"/>
          <p:cNvGraphicFramePr/>
          <p:nvPr/>
        </p:nvGraphicFramePr>
        <p:xfrm>
          <a:off x="457200" y="1214422"/>
          <a:ext cx="8115328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Resim" descr="IMG_28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3286124"/>
            <a:ext cx="6357950" cy="321918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571472" y="1643050"/>
          <a:ext cx="8072494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142853"/>
          <a:ext cx="82296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Resim" descr="DSC_2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071678"/>
            <a:ext cx="3786214" cy="3857652"/>
          </a:xfrm>
          <a:prstGeom prst="rect">
            <a:avLst/>
          </a:prstGeom>
        </p:spPr>
      </p:pic>
      <p:pic>
        <p:nvPicPr>
          <p:cNvPr id="6" name="5 Resim" descr="green_vill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2071678"/>
            <a:ext cx="4069088" cy="386049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247</Words>
  <PresentationFormat>Ekran Gösterisi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Talatpaşa.Md.Yrd</dc:creator>
  <cp:lastModifiedBy>Talatpaşa.Md.Yrd</cp:lastModifiedBy>
  <cp:revision>44</cp:revision>
  <dcterms:created xsi:type="dcterms:W3CDTF">2016-03-07T10:03:52Z</dcterms:created>
  <dcterms:modified xsi:type="dcterms:W3CDTF">2017-05-11T11:28:15Z</dcterms:modified>
</cp:coreProperties>
</file>