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ata31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9" r:id="rId5"/>
    <p:sldId id="258" r:id="rId6"/>
    <p:sldId id="264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9" r:id="rId19"/>
    <p:sldId id="275" r:id="rId20"/>
    <p:sldId id="276" r:id="rId21"/>
    <p:sldId id="280" r:id="rId22"/>
    <p:sldId id="281" r:id="rId23"/>
    <p:sldId id="284" r:id="rId24"/>
    <p:sldId id="282" r:id="rId25"/>
  </p:sldIdLst>
  <p:sldSz cx="9144000" cy="6858000" type="screen4x3"/>
  <p:notesSz cx="7102475" cy="102330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AF694-C042-4582-B6EA-C8115E7827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430A3E-6584-45EF-9C68-A011BAC13ECC}">
      <dgm:prSet/>
      <dgm:spPr/>
      <dgm:t>
        <a:bodyPr/>
        <a:lstStyle/>
        <a:p>
          <a:pPr rtl="0"/>
          <a:r>
            <a:rPr lang="tr-TR" dirty="0" smtClean="0">
              <a:latin typeface="Algerian" pitchFamily="82" charset="0"/>
            </a:rPr>
            <a:t>EVERY CHILD IS SPECIAL</a:t>
          </a:r>
          <a:endParaRPr lang="tr-TR" dirty="0">
            <a:latin typeface="Algerian" pitchFamily="82" charset="0"/>
          </a:endParaRPr>
        </a:p>
      </dgm:t>
    </dgm:pt>
    <dgm:pt modelId="{029872EA-2165-43FB-8445-5CF3A6C473E1}" type="parTrans" cxnId="{A76FADC3-23AD-4A0B-8530-E7B18007BAFB}">
      <dgm:prSet/>
      <dgm:spPr/>
      <dgm:t>
        <a:bodyPr/>
        <a:lstStyle/>
        <a:p>
          <a:endParaRPr lang="tr-TR">
            <a:latin typeface="Algerian" pitchFamily="82" charset="0"/>
          </a:endParaRPr>
        </a:p>
      </dgm:t>
    </dgm:pt>
    <dgm:pt modelId="{7CE91C02-7526-4661-A83B-24F4DEA2F7E0}" type="sibTrans" cxnId="{A76FADC3-23AD-4A0B-8530-E7B18007BAFB}">
      <dgm:prSet/>
      <dgm:spPr/>
      <dgm:t>
        <a:bodyPr/>
        <a:lstStyle/>
        <a:p>
          <a:endParaRPr lang="tr-TR">
            <a:latin typeface="Algerian" pitchFamily="82" charset="0"/>
          </a:endParaRPr>
        </a:p>
      </dgm:t>
    </dgm:pt>
    <dgm:pt modelId="{47E5B37B-6364-408A-A401-86C8E8614FAB}" type="pres">
      <dgm:prSet presAssocID="{E5DAF694-C042-4582-B6EA-C8115E7827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5D51FD-B54D-4026-BA03-943BF1E8B6D9}" type="pres">
      <dgm:prSet presAssocID="{99430A3E-6584-45EF-9C68-A011BAC13ECC}" presName="parentText" presStyleLbl="node1" presStyleIdx="0" presStyleCnt="1" custScaleY="15292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6FADC3-23AD-4A0B-8530-E7B18007BAFB}" srcId="{E5DAF694-C042-4582-B6EA-C8115E78276E}" destId="{99430A3E-6584-45EF-9C68-A011BAC13ECC}" srcOrd="0" destOrd="0" parTransId="{029872EA-2165-43FB-8445-5CF3A6C473E1}" sibTransId="{7CE91C02-7526-4661-A83B-24F4DEA2F7E0}"/>
    <dgm:cxn modelId="{1AEE3120-38A9-4F76-9DF5-80978D0C86A4}" type="presOf" srcId="{E5DAF694-C042-4582-B6EA-C8115E78276E}" destId="{47E5B37B-6364-408A-A401-86C8E8614FAB}" srcOrd="0" destOrd="0" presId="urn:microsoft.com/office/officeart/2005/8/layout/vList2"/>
    <dgm:cxn modelId="{9CD17919-3F22-440F-B624-3EF12AB0D6BF}" type="presOf" srcId="{99430A3E-6584-45EF-9C68-A011BAC13ECC}" destId="{705D51FD-B54D-4026-BA03-943BF1E8B6D9}" srcOrd="0" destOrd="0" presId="urn:microsoft.com/office/officeart/2005/8/layout/vList2"/>
    <dgm:cxn modelId="{877E7447-3044-4EDC-A6AF-FF77469DECAF}" type="presParOf" srcId="{47E5B37B-6364-408A-A401-86C8E8614FAB}" destId="{705D51FD-B54D-4026-BA03-943BF1E8B6D9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C45FD5-6255-41B5-84FC-C0549E50F74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3A4FEF-6BA9-450A-AA60-170E0C6E90E0}">
      <dgm:prSet/>
      <dgm:spPr/>
      <dgm:t>
        <a:bodyPr/>
        <a:lstStyle/>
        <a:p>
          <a:pPr rtl="0"/>
          <a:r>
            <a:rPr lang="en-US" dirty="0" smtClean="0"/>
            <a:t>Our project offers a innovative and successfully working new methodology to prevent bullying at very early age. </a:t>
          </a:r>
          <a:endParaRPr lang="tr-TR" dirty="0"/>
        </a:p>
      </dgm:t>
    </dgm:pt>
    <dgm:pt modelId="{C6C32FA8-E753-459D-AB9A-EC0778CF1C4C}" type="parTrans" cxnId="{FAECB506-2B31-4F6D-8FDA-0EA7EAECB6A6}">
      <dgm:prSet/>
      <dgm:spPr/>
      <dgm:t>
        <a:bodyPr/>
        <a:lstStyle/>
        <a:p>
          <a:endParaRPr lang="tr-TR"/>
        </a:p>
      </dgm:t>
    </dgm:pt>
    <dgm:pt modelId="{4A4735EC-B01A-4052-8BC3-ADE74C52C12D}" type="sibTrans" cxnId="{FAECB506-2B31-4F6D-8FDA-0EA7EAECB6A6}">
      <dgm:prSet/>
      <dgm:spPr/>
      <dgm:t>
        <a:bodyPr/>
        <a:lstStyle/>
        <a:p>
          <a:endParaRPr lang="tr-TR" dirty="0"/>
        </a:p>
      </dgm:t>
    </dgm:pt>
    <dgm:pt modelId="{D209E3DB-2921-409D-A4B3-8FB80A748749}">
      <dgm:prSet/>
      <dgm:spPr/>
      <dgm:t>
        <a:bodyPr/>
        <a:lstStyle/>
        <a:p>
          <a:pPr rtl="0"/>
          <a:r>
            <a:rPr lang="en-US" dirty="0" smtClean="0"/>
            <a:t>One innovative approach in our project is that bullying and children aggressive behavior is not a problem of one individual, it is a problem of whole group. </a:t>
          </a:r>
          <a:endParaRPr lang="tr-TR" dirty="0"/>
        </a:p>
      </dgm:t>
    </dgm:pt>
    <dgm:pt modelId="{7B19ABF2-AB56-4880-9743-FEDCB3CEC5D2}" type="parTrans" cxnId="{470D6A4A-1534-4EC5-8D1D-9401DAD79060}">
      <dgm:prSet/>
      <dgm:spPr/>
      <dgm:t>
        <a:bodyPr/>
        <a:lstStyle/>
        <a:p>
          <a:endParaRPr lang="tr-TR"/>
        </a:p>
      </dgm:t>
    </dgm:pt>
    <dgm:pt modelId="{BBB22738-CE69-43A6-9B7E-F05B5322E369}" type="sibTrans" cxnId="{470D6A4A-1534-4EC5-8D1D-9401DAD79060}">
      <dgm:prSet/>
      <dgm:spPr/>
      <dgm:t>
        <a:bodyPr/>
        <a:lstStyle/>
        <a:p>
          <a:endParaRPr lang="tr-TR" dirty="0"/>
        </a:p>
      </dgm:t>
    </dgm:pt>
    <dgm:pt modelId="{2A2A4716-1A10-419A-BDC8-CA08E56C199C}">
      <dgm:prSet/>
      <dgm:spPr/>
      <dgm:t>
        <a:bodyPr/>
        <a:lstStyle/>
        <a:p>
          <a:pPr rtl="0"/>
          <a:r>
            <a:rPr lang="en-US" dirty="0" smtClean="0"/>
            <a:t>In children group where is low tolerance is possible to take place acts of bullying. </a:t>
          </a:r>
          <a:endParaRPr lang="tr-TR" dirty="0"/>
        </a:p>
      </dgm:t>
    </dgm:pt>
    <dgm:pt modelId="{C2B7EF91-E4C3-47B7-9AF6-703B4499A334}" type="parTrans" cxnId="{07E11894-4C84-4CAA-8AD3-7602214163A8}">
      <dgm:prSet/>
      <dgm:spPr/>
      <dgm:t>
        <a:bodyPr/>
        <a:lstStyle/>
        <a:p>
          <a:endParaRPr lang="tr-TR"/>
        </a:p>
      </dgm:t>
    </dgm:pt>
    <dgm:pt modelId="{9DF1399A-9D0E-40D7-A4FE-6BC179D947D7}" type="sibTrans" cxnId="{07E11894-4C84-4CAA-8AD3-7602214163A8}">
      <dgm:prSet/>
      <dgm:spPr/>
      <dgm:t>
        <a:bodyPr/>
        <a:lstStyle/>
        <a:p>
          <a:endParaRPr lang="tr-TR" dirty="0"/>
        </a:p>
      </dgm:t>
    </dgm:pt>
    <dgm:pt modelId="{628FD761-0396-437C-B0BF-9BE55057870C}">
      <dgm:prSet/>
      <dgm:spPr/>
      <dgm:t>
        <a:bodyPr/>
        <a:lstStyle/>
        <a:p>
          <a:pPr rtl="0"/>
          <a:r>
            <a:rPr lang="en-US" dirty="0" smtClean="0"/>
            <a:t>Therefore in our project we solve problem situations what happen to children every day with whole group.</a:t>
          </a:r>
          <a:endParaRPr lang="tr-TR" dirty="0"/>
        </a:p>
      </dgm:t>
    </dgm:pt>
    <dgm:pt modelId="{F21FFFAE-4E0F-43F4-AD89-B1B592B2A794}" type="parTrans" cxnId="{3FD5DFAF-C2DB-40E0-8BFE-2FE313DA95AD}">
      <dgm:prSet/>
      <dgm:spPr/>
      <dgm:t>
        <a:bodyPr/>
        <a:lstStyle/>
        <a:p>
          <a:endParaRPr lang="tr-TR"/>
        </a:p>
      </dgm:t>
    </dgm:pt>
    <dgm:pt modelId="{987184F3-0955-468F-90B4-3D81F286D95A}" type="sibTrans" cxnId="{3FD5DFAF-C2DB-40E0-8BFE-2FE313DA95AD}">
      <dgm:prSet/>
      <dgm:spPr/>
      <dgm:t>
        <a:bodyPr/>
        <a:lstStyle/>
        <a:p>
          <a:endParaRPr lang="tr-TR" dirty="0"/>
        </a:p>
      </dgm:t>
    </dgm:pt>
    <dgm:pt modelId="{584F1EF8-8564-4ED3-8A6D-D2665744B0C3}">
      <dgm:prSet/>
      <dgm:spPr/>
      <dgm:t>
        <a:bodyPr/>
        <a:lstStyle/>
        <a:p>
          <a:pPr rtl="0"/>
          <a:r>
            <a:rPr lang="en-US" dirty="0" smtClean="0"/>
            <a:t>We practice with children how to solve problems and therefore they manage better in school.</a:t>
          </a:r>
          <a:endParaRPr lang="tr-TR" dirty="0"/>
        </a:p>
      </dgm:t>
    </dgm:pt>
    <dgm:pt modelId="{F67CD04B-ECE2-4349-A4A4-04F11FAC13F0}" type="parTrans" cxnId="{6E93E21D-2314-4838-A675-C7B4FFB21A3E}">
      <dgm:prSet/>
      <dgm:spPr/>
      <dgm:t>
        <a:bodyPr/>
        <a:lstStyle/>
        <a:p>
          <a:endParaRPr lang="tr-TR"/>
        </a:p>
      </dgm:t>
    </dgm:pt>
    <dgm:pt modelId="{A8C27940-71F2-41DC-B921-CF805F32362B}" type="sibTrans" cxnId="{6E93E21D-2314-4838-A675-C7B4FFB21A3E}">
      <dgm:prSet/>
      <dgm:spPr/>
      <dgm:t>
        <a:bodyPr/>
        <a:lstStyle/>
        <a:p>
          <a:endParaRPr lang="tr-TR" dirty="0"/>
        </a:p>
      </dgm:t>
    </dgm:pt>
    <dgm:pt modelId="{1D82A222-2241-4DD6-BE69-32F1F2811284}" type="pres">
      <dgm:prSet presAssocID="{BBC45FD5-6255-41B5-84FC-C0549E50F7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313378-94AD-48F3-88C2-7F729F9985D1}" type="pres">
      <dgm:prSet presAssocID="{083A4FEF-6BA9-450A-AA60-170E0C6E90E0}" presName="node" presStyleLbl="node1" presStyleIdx="0" presStyleCnt="5" custScaleY="161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801B33-353F-4673-84C8-235DFB548E85}" type="pres">
      <dgm:prSet presAssocID="{4A4735EC-B01A-4052-8BC3-ADE74C52C12D}" presName="sibTrans" presStyleLbl="sibTrans2D1" presStyleIdx="0" presStyleCnt="5"/>
      <dgm:spPr/>
      <dgm:t>
        <a:bodyPr/>
        <a:lstStyle/>
        <a:p>
          <a:endParaRPr lang="tr-TR"/>
        </a:p>
      </dgm:t>
    </dgm:pt>
    <dgm:pt modelId="{624005B9-001A-46C4-A335-035365CB8BB6}" type="pres">
      <dgm:prSet presAssocID="{4A4735EC-B01A-4052-8BC3-ADE74C52C12D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CE8DE1F3-2D7F-4A51-BF4F-0C17648E4C4B}" type="pres">
      <dgm:prSet presAssocID="{D209E3DB-2921-409D-A4B3-8FB80A748749}" presName="node" presStyleLbl="node1" presStyleIdx="1" presStyleCnt="5" custScaleX="178981" custRadScaleRad="104829" custRadScaleInc="7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B36F4-89E1-4C95-9351-DA37D39EBF17}" type="pres">
      <dgm:prSet presAssocID="{BBB22738-CE69-43A6-9B7E-F05B5322E369}" presName="sibTrans" presStyleLbl="sibTrans2D1" presStyleIdx="1" presStyleCnt="5"/>
      <dgm:spPr/>
      <dgm:t>
        <a:bodyPr/>
        <a:lstStyle/>
        <a:p>
          <a:endParaRPr lang="tr-TR"/>
        </a:p>
      </dgm:t>
    </dgm:pt>
    <dgm:pt modelId="{158F6968-886E-424E-B97A-27F6FD0A1720}" type="pres">
      <dgm:prSet presAssocID="{BBB22738-CE69-43A6-9B7E-F05B5322E369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EFC948B5-BE47-4B32-94F3-3F6CC50028B0}" type="pres">
      <dgm:prSet presAssocID="{2A2A4716-1A10-419A-BDC8-CA08E56C199C}" presName="node" presStyleLbl="node1" presStyleIdx="2" presStyleCnt="5" custScaleX="207281" custScaleY="97566" custRadScaleRad="115605" custRadScaleInc="-473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B58B84-473C-4CE8-B5FD-21A9C8558E3F}" type="pres">
      <dgm:prSet presAssocID="{9DF1399A-9D0E-40D7-A4FE-6BC179D947D7}" presName="sibTrans" presStyleLbl="sibTrans2D1" presStyleIdx="2" presStyleCnt="5"/>
      <dgm:spPr/>
      <dgm:t>
        <a:bodyPr/>
        <a:lstStyle/>
        <a:p>
          <a:endParaRPr lang="tr-TR"/>
        </a:p>
      </dgm:t>
    </dgm:pt>
    <dgm:pt modelId="{36B2E43D-438C-42D0-A40C-2BD9672C5C15}" type="pres">
      <dgm:prSet presAssocID="{9DF1399A-9D0E-40D7-A4FE-6BC179D947D7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32D74F58-85CE-4201-A441-6B19BB0C0C8E}" type="pres">
      <dgm:prSet presAssocID="{628FD761-0396-437C-B0BF-9BE55057870C}" presName="node" presStyleLbl="node1" presStyleIdx="3" presStyleCnt="5" custScaleX="187158" custScaleY="89485" custRadScaleRad="129464" custRadScaleInc="551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AB7345-428E-4650-B617-EC9C9D030B8E}" type="pres">
      <dgm:prSet presAssocID="{987184F3-0955-468F-90B4-3D81F286D95A}" presName="sibTrans" presStyleLbl="sibTrans2D1" presStyleIdx="3" presStyleCnt="5"/>
      <dgm:spPr/>
      <dgm:t>
        <a:bodyPr/>
        <a:lstStyle/>
        <a:p>
          <a:endParaRPr lang="tr-TR"/>
        </a:p>
      </dgm:t>
    </dgm:pt>
    <dgm:pt modelId="{C86B72DD-A232-4523-9E0D-8E6270EEB1A9}" type="pres">
      <dgm:prSet presAssocID="{987184F3-0955-468F-90B4-3D81F286D95A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9DE8D695-6148-49F4-81D4-9190B97DB1BF}" type="pres">
      <dgm:prSet presAssocID="{584F1EF8-8564-4ED3-8A6D-D2665744B0C3}" presName="node" presStyleLbl="node1" presStyleIdx="4" presStyleCnt="5" custScaleX="179084" custRadScaleRad="114519" custRadScaleInc="-67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1476B6-81E2-4144-8AED-5AE075D04FC4}" type="pres">
      <dgm:prSet presAssocID="{A8C27940-71F2-41DC-B921-CF805F32362B}" presName="sibTrans" presStyleLbl="sibTrans2D1" presStyleIdx="4" presStyleCnt="5"/>
      <dgm:spPr/>
      <dgm:t>
        <a:bodyPr/>
        <a:lstStyle/>
        <a:p>
          <a:endParaRPr lang="tr-TR"/>
        </a:p>
      </dgm:t>
    </dgm:pt>
    <dgm:pt modelId="{F5926F6C-079D-4A82-A2F1-B3EC5A68DE4C}" type="pres">
      <dgm:prSet presAssocID="{A8C27940-71F2-41DC-B921-CF805F32362B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883EAB2A-BEF4-4518-9FD2-7D84465CAC41}" type="presOf" srcId="{BBC45FD5-6255-41B5-84FC-C0549E50F743}" destId="{1D82A222-2241-4DD6-BE69-32F1F2811284}" srcOrd="0" destOrd="0" presId="urn:microsoft.com/office/officeart/2005/8/layout/cycle2"/>
    <dgm:cxn modelId="{470D6A4A-1534-4EC5-8D1D-9401DAD79060}" srcId="{BBC45FD5-6255-41B5-84FC-C0549E50F743}" destId="{D209E3DB-2921-409D-A4B3-8FB80A748749}" srcOrd="1" destOrd="0" parTransId="{7B19ABF2-AB56-4880-9743-FEDCB3CEC5D2}" sibTransId="{BBB22738-CE69-43A6-9B7E-F05B5322E369}"/>
    <dgm:cxn modelId="{5AA21A15-D2B7-401B-9416-DE338D184C5F}" type="presOf" srcId="{4A4735EC-B01A-4052-8BC3-ADE74C52C12D}" destId="{624005B9-001A-46C4-A335-035365CB8BB6}" srcOrd="1" destOrd="0" presId="urn:microsoft.com/office/officeart/2005/8/layout/cycle2"/>
    <dgm:cxn modelId="{F371004A-A060-48BF-8BF8-BA00C81C349D}" type="presOf" srcId="{4A4735EC-B01A-4052-8BC3-ADE74C52C12D}" destId="{DA801B33-353F-4673-84C8-235DFB548E85}" srcOrd="0" destOrd="0" presId="urn:microsoft.com/office/officeart/2005/8/layout/cycle2"/>
    <dgm:cxn modelId="{6E93E21D-2314-4838-A675-C7B4FFB21A3E}" srcId="{BBC45FD5-6255-41B5-84FC-C0549E50F743}" destId="{584F1EF8-8564-4ED3-8A6D-D2665744B0C3}" srcOrd="4" destOrd="0" parTransId="{F67CD04B-ECE2-4349-A4A4-04F11FAC13F0}" sibTransId="{A8C27940-71F2-41DC-B921-CF805F32362B}"/>
    <dgm:cxn modelId="{3E0222A3-1FD0-473E-8E26-7B36D3A214AB}" type="presOf" srcId="{A8C27940-71F2-41DC-B921-CF805F32362B}" destId="{F5926F6C-079D-4A82-A2F1-B3EC5A68DE4C}" srcOrd="1" destOrd="0" presId="urn:microsoft.com/office/officeart/2005/8/layout/cycle2"/>
    <dgm:cxn modelId="{7AE040C4-8AE0-4DAB-9856-9319519C7C5E}" type="presOf" srcId="{083A4FEF-6BA9-450A-AA60-170E0C6E90E0}" destId="{88313378-94AD-48F3-88C2-7F729F9985D1}" srcOrd="0" destOrd="0" presId="urn:microsoft.com/office/officeart/2005/8/layout/cycle2"/>
    <dgm:cxn modelId="{FAECB506-2B31-4F6D-8FDA-0EA7EAECB6A6}" srcId="{BBC45FD5-6255-41B5-84FC-C0549E50F743}" destId="{083A4FEF-6BA9-450A-AA60-170E0C6E90E0}" srcOrd="0" destOrd="0" parTransId="{C6C32FA8-E753-459D-AB9A-EC0778CF1C4C}" sibTransId="{4A4735EC-B01A-4052-8BC3-ADE74C52C12D}"/>
    <dgm:cxn modelId="{11E41B59-E34B-48AE-921B-C45CCC2A49E0}" type="presOf" srcId="{987184F3-0955-468F-90B4-3D81F286D95A}" destId="{C86B72DD-A232-4523-9E0D-8E6270EEB1A9}" srcOrd="1" destOrd="0" presId="urn:microsoft.com/office/officeart/2005/8/layout/cycle2"/>
    <dgm:cxn modelId="{245115C4-EBAA-41CD-91D3-9093D4684700}" type="presOf" srcId="{584F1EF8-8564-4ED3-8A6D-D2665744B0C3}" destId="{9DE8D695-6148-49F4-81D4-9190B97DB1BF}" srcOrd="0" destOrd="0" presId="urn:microsoft.com/office/officeart/2005/8/layout/cycle2"/>
    <dgm:cxn modelId="{1BD873FD-4FD1-444B-9974-C06460999982}" type="presOf" srcId="{2A2A4716-1A10-419A-BDC8-CA08E56C199C}" destId="{EFC948B5-BE47-4B32-94F3-3F6CC50028B0}" srcOrd="0" destOrd="0" presId="urn:microsoft.com/office/officeart/2005/8/layout/cycle2"/>
    <dgm:cxn modelId="{2319429E-20DF-4E0A-A768-47F1BE31E093}" type="presOf" srcId="{A8C27940-71F2-41DC-B921-CF805F32362B}" destId="{DC1476B6-81E2-4144-8AED-5AE075D04FC4}" srcOrd="0" destOrd="0" presId="urn:microsoft.com/office/officeart/2005/8/layout/cycle2"/>
    <dgm:cxn modelId="{97B4E4A9-4376-46E3-AB76-F27BC02A3560}" type="presOf" srcId="{9DF1399A-9D0E-40D7-A4FE-6BC179D947D7}" destId="{36B2E43D-438C-42D0-A40C-2BD9672C5C15}" srcOrd="1" destOrd="0" presId="urn:microsoft.com/office/officeart/2005/8/layout/cycle2"/>
    <dgm:cxn modelId="{3FD5DFAF-C2DB-40E0-8BFE-2FE313DA95AD}" srcId="{BBC45FD5-6255-41B5-84FC-C0549E50F743}" destId="{628FD761-0396-437C-B0BF-9BE55057870C}" srcOrd="3" destOrd="0" parTransId="{F21FFFAE-4E0F-43F4-AD89-B1B592B2A794}" sibTransId="{987184F3-0955-468F-90B4-3D81F286D95A}"/>
    <dgm:cxn modelId="{DDF45024-F398-483B-9B2A-92CCF11859ED}" type="presOf" srcId="{628FD761-0396-437C-B0BF-9BE55057870C}" destId="{32D74F58-85CE-4201-A441-6B19BB0C0C8E}" srcOrd="0" destOrd="0" presId="urn:microsoft.com/office/officeart/2005/8/layout/cycle2"/>
    <dgm:cxn modelId="{6B6BEB1E-164C-4E93-BBB0-3E2EE2A0121B}" type="presOf" srcId="{BBB22738-CE69-43A6-9B7E-F05B5322E369}" destId="{158F6968-886E-424E-B97A-27F6FD0A1720}" srcOrd="1" destOrd="0" presId="urn:microsoft.com/office/officeart/2005/8/layout/cycle2"/>
    <dgm:cxn modelId="{3A8C3D9C-B84D-4FEC-9A92-0D8F96DC1BDD}" type="presOf" srcId="{D209E3DB-2921-409D-A4B3-8FB80A748749}" destId="{CE8DE1F3-2D7F-4A51-BF4F-0C17648E4C4B}" srcOrd="0" destOrd="0" presId="urn:microsoft.com/office/officeart/2005/8/layout/cycle2"/>
    <dgm:cxn modelId="{753B60C5-DE2E-4D86-9980-99480CF85C1D}" type="presOf" srcId="{BBB22738-CE69-43A6-9B7E-F05B5322E369}" destId="{0B6B36F4-89E1-4C95-9351-DA37D39EBF17}" srcOrd="0" destOrd="0" presId="urn:microsoft.com/office/officeart/2005/8/layout/cycle2"/>
    <dgm:cxn modelId="{2876B2CD-2282-4520-A6CD-571C8C1E160E}" type="presOf" srcId="{9DF1399A-9D0E-40D7-A4FE-6BC179D947D7}" destId="{B2B58B84-473C-4CE8-B5FD-21A9C8558E3F}" srcOrd="0" destOrd="0" presId="urn:microsoft.com/office/officeart/2005/8/layout/cycle2"/>
    <dgm:cxn modelId="{4BA51D08-9388-49E5-928A-001307BD6F58}" type="presOf" srcId="{987184F3-0955-468F-90B4-3D81F286D95A}" destId="{A5AB7345-428E-4650-B617-EC9C9D030B8E}" srcOrd="0" destOrd="0" presId="urn:microsoft.com/office/officeart/2005/8/layout/cycle2"/>
    <dgm:cxn modelId="{07E11894-4C84-4CAA-8AD3-7602214163A8}" srcId="{BBC45FD5-6255-41B5-84FC-C0549E50F743}" destId="{2A2A4716-1A10-419A-BDC8-CA08E56C199C}" srcOrd="2" destOrd="0" parTransId="{C2B7EF91-E4C3-47B7-9AF6-703B4499A334}" sibTransId="{9DF1399A-9D0E-40D7-A4FE-6BC179D947D7}"/>
    <dgm:cxn modelId="{FA9665BA-9941-4BF9-BFF5-957D68BF01C1}" type="presParOf" srcId="{1D82A222-2241-4DD6-BE69-32F1F2811284}" destId="{88313378-94AD-48F3-88C2-7F729F9985D1}" srcOrd="0" destOrd="0" presId="urn:microsoft.com/office/officeart/2005/8/layout/cycle2"/>
    <dgm:cxn modelId="{9B511F8F-E15A-40A9-BEE7-C966378725FC}" type="presParOf" srcId="{1D82A222-2241-4DD6-BE69-32F1F2811284}" destId="{DA801B33-353F-4673-84C8-235DFB548E85}" srcOrd="1" destOrd="0" presId="urn:microsoft.com/office/officeart/2005/8/layout/cycle2"/>
    <dgm:cxn modelId="{8B4D4E53-561E-4681-AC5D-7DE028881130}" type="presParOf" srcId="{DA801B33-353F-4673-84C8-235DFB548E85}" destId="{624005B9-001A-46C4-A335-035365CB8BB6}" srcOrd="0" destOrd="0" presId="urn:microsoft.com/office/officeart/2005/8/layout/cycle2"/>
    <dgm:cxn modelId="{10E9E10A-6F6B-4CBD-AC20-C6AA03AD8FE8}" type="presParOf" srcId="{1D82A222-2241-4DD6-BE69-32F1F2811284}" destId="{CE8DE1F3-2D7F-4A51-BF4F-0C17648E4C4B}" srcOrd="2" destOrd="0" presId="urn:microsoft.com/office/officeart/2005/8/layout/cycle2"/>
    <dgm:cxn modelId="{216C1B23-A249-4328-A418-7BCC6521AEE7}" type="presParOf" srcId="{1D82A222-2241-4DD6-BE69-32F1F2811284}" destId="{0B6B36F4-89E1-4C95-9351-DA37D39EBF17}" srcOrd="3" destOrd="0" presId="urn:microsoft.com/office/officeart/2005/8/layout/cycle2"/>
    <dgm:cxn modelId="{CFBD546D-0610-42DF-9326-24AEF98AEB37}" type="presParOf" srcId="{0B6B36F4-89E1-4C95-9351-DA37D39EBF17}" destId="{158F6968-886E-424E-B97A-27F6FD0A1720}" srcOrd="0" destOrd="0" presId="urn:microsoft.com/office/officeart/2005/8/layout/cycle2"/>
    <dgm:cxn modelId="{38079512-8A50-4D16-8A9A-F8AEA3EC4620}" type="presParOf" srcId="{1D82A222-2241-4DD6-BE69-32F1F2811284}" destId="{EFC948B5-BE47-4B32-94F3-3F6CC50028B0}" srcOrd="4" destOrd="0" presId="urn:microsoft.com/office/officeart/2005/8/layout/cycle2"/>
    <dgm:cxn modelId="{25739919-D444-4C76-8B16-CD3E09E6132F}" type="presParOf" srcId="{1D82A222-2241-4DD6-BE69-32F1F2811284}" destId="{B2B58B84-473C-4CE8-B5FD-21A9C8558E3F}" srcOrd="5" destOrd="0" presId="urn:microsoft.com/office/officeart/2005/8/layout/cycle2"/>
    <dgm:cxn modelId="{7E557267-AC94-4CBC-9A28-7190DD861C7E}" type="presParOf" srcId="{B2B58B84-473C-4CE8-B5FD-21A9C8558E3F}" destId="{36B2E43D-438C-42D0-A40C-2BD9672C5C15}" srcOrd="0" destOrd="0" presId="urn:microsoft.com/office/officeart/2005/8/layout/cycle2"/>
    <dgm:cxn modelId="{D9934A4B-5D22-4C1B-9F3F-6EE76F913928}" type="presParOf" srcId="{1D82A222-2241-4DD6-BE69-32F1F2811284}" destId="{32D74F58-85CE-4201-A441-6B19BB0C0C8E}" srcOrd="6" destOrd="0" presId="urn:microsoft.com/office/officeart/2005/8/layout/cycle2"/>
    <dgm:cxn modelId="{B456B083-91C9-48CA-A268-F2CF61D3D421}" type="presParOf" srcId="{1D82A222-2241-4DD6-BE69-32F1F2811284}" destId="{A5AB7345-428E-4650-B617-EC9C9D030B8E}" srcOrd="7" destOrd="0" presId="urn:microsoft.com/office/officeart/2005/8/layout/cycle2"/>
    <dgm:cxn modelId="{31FFFDC6-8D41-4967-A008-CC059D41908C}" type="presParOf" srcId="{A5AB7345-428E-4650-B617-EC9C9D030B8E}" destId="{C86B72DD-A232-4523-9E0D-8E6270EEB1A9}" srcOrd="0" destOrd="0" presId="urn:microsoft.com/office/officeart/2005/8/layout/cycle2"/>
    <dgm:cxn modelId="{DE7893A3-913C-494D-83CB-0E965315EE03}" type="presParOf" srcId="{1D82A222-2241-4DD6-BE69-32F1F2811284}" destId="{9DE8D695-6148-49F4-81D4-9190B97DB1BF}" srcOrd="8" destOrd="0" presId="urn:microsoft.com/office/officeart/2005/8/layout/cycle2"/>
    <dgm:cxn modelId="{F5754334-0E32-4A72-9BDF-16D5F2501793}" type="presParOf" srcId="{1D82A222-2241-4DD6-BE69-32F1F2811284}" destId="{DC1476B6-81E2-4144-8AED-5AE075D04FC4}" srcOrd="9" destOrd="0" presId="urn:microsoft.com/office/officeart/2005/8/layout/cycle2"/>
    <dgm:cxn modelId="{C4827D86-7B37-4C00-9319-4A2EFBD6F660}" type="presParOf" srcId="{DC1476B6-81E2-4144-8AED-5AE075D04FC4}" destId="{F5926F6C-079D-4A82-A2F1-B3EC5A68DE4C}" srcOrd="0" destOrd="0" presId="urn:microsoft.com/office/officeart/2005/8/layout/cycle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C45FD5-6255-41B5-84FC-C0549E50F74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3A4FEF-6BA9-450A-AA60-170E0C6E90E0}">
      <dgm:prSet/>
      <dgm:spPr/>
      <dgm:t>
        <a:bodyPr/>
        <a:lstStyle/>
        <a:p>
          <a:pPr rtl="0"/>
          <a:r>
            <a:rPr lang="tr-TR" dirty="0" smtClean="0"/>
            <a:t>Projemiz okulda zorbalığı önlemek için yenilikçi bir yaklaşım sunmaktadır.</a:t>
          </a:r>
          <a:endParaRPr lang="tr-TR" dirty="0"/>
        </a:p>
      </dgm:t>
    </dgm:pt>
    <dgm:pt modelId="{C6C32FA8-E753-459D-AB9A-EC0778CF1C4C}" type="parTrans" cxnId="{FAECB506-2B31-4F6D-8FDA-0EA7EAECB6A6}">
      <dgm:prSet/>
      <dgm:spPr/>
      <dgm:t>
        <a:bodyPr/>
        <a:lstStyle/>
        <a:p>
          <a:endParaRPr lang="tr-TR"/>
        </a:p>
      </dgm:t>
    </dgm:pt>
    <dgm:pt modelId="{4A4735EC-B01A-4052-8BC3-ADE74C52C12D}" type="sibTrans" cxnId="{FAECB506-2B31-4F6D-8FDA-0EA7EAECB6A6}">
      <dgm:prSet/>
      <dgm:spPr/>
      <dgm:t>
        <a:bodyPr/>
        <a:lstStyle/>
        <a:p>
          <a:endParaRPr lang="tr-TR" dirty="0"/>
        </a:p>
      </dgm:t>
    </dgm:pt>
    <dgm:pt modelId="{D209E3DB-2921-409D-A4B3-8FB80A748749}">
      <dgm:prSet/>
      <dgm:spPr/>
      <dgm:t>
        <a:bodyPr/>
        <a:lstStyle/>
        <a:p>
          <a:pPr rtl="0"/>
          <a:r>
            <a:rPr lang="tr-TR" dirty="0" smtClean="0"/>
            <a:t>Bu yaklaşım şiddet ve zorbalığın kişisel bir sorun değil, sosyal bir sorun olduğunu gösterir.</a:t>
          </a:r>
          <a:endParaRPr lang="tr-TR" dirty="0"/>
        </a:p>
      </dgm:t>
    </dgm:pt>
    <dgm:pt modelId="{7B19ABF2-AB56-4880-9743-FEDCB3CEC5D2}" type="parTrans" cxnId="{470D6A4A-1534-4EC5-8D1D-9401DAD79060}">
      <dgm:prSet/>
      <dgm:spPr/>
      <dgm:t>
        <a:bodyPr/>
        <a:lstStyle/>
        <a:p>
          <a:endParaRPr lang="tr-TR"/>
        </a:p>
      </dgm:t>
    </dgm:pt>
    <dgm:pt modelId="{BBB22738-CE69-43A6-9B7E-F05B5322E369}" type="sibTrans" cxnId="{470D6A4A-1534-4EC5-8D1D-9401DAD79060}">
      <dgm:prSet/>
      <dgm:spPr/>
      <dgm:t>
        <a:bodyPr/>
        <a:lstStyle/>
        <a:p>
          <a:endParaRPr lang="tr-TR" dirty="0"/>
        </a:p>
      </dgm:t>
    </dgm:pt>
    <dgm:pt modelId="{2A2A4716-1A10-419A-BDC8-CA08E56C199C}">
      <dgm:prSet/>
      <dgm:spPr/>
      <dgm:t>
        <a:bodyPr/>
        <a:lstStyle/>
        <a:p>
          <a:pPr rtl="0"/>
          <a:r>
            <a:rPr lang="tr-TR" dirty="0" smtClean="0"/>
            <a:t>Hoşgörünün düşük olduğu öğrenci gruplarında hoşgörünün yerinin zorbalık alır.</a:t>
          </a:r>
          <a:endParaRPr lang="tr-TR" dirty="0"/>
        </a:p>
      </dgm:t>
    </dgm:pt>
    <dgm:pt modelId="{C2B7EF91-E4C3-47B7-9AF6-703B4499A334}" type="parTrans" cxnId="{07E11894-4C84-4CAA-8AD3-7602214163A8}">
      <dgm:prSet/>
      <dgm:spPr/>
      <dgm:t>
        <a:bodyPr/>
        <a:lstStyle/>
        <a:p>
          <a:endParaRPr lang="tr-TR"/>
        </a:p>
      </dgm:t>
    </dgm:pt>
    <dgm:pt modelId="{9DF1399A-9D0E-40D7-A4FE-6BC179D947D7}" type="sibTrans" cxnId="{07E11894-4C84-4CAA-8AD3-7602214163A8}">
      <dgm:prSet/>
      <dgm:spPr/>
      <dgm:t>
        <a:bodyPr/>
        <a:lstStyle/>
        <a:p>
          <a:endParaRPr lang="tr-TR" dirty="0"/>
        </a:p>
      </dgm:t>
    </dgm:pt>
    <dgm:pt modelId="{584F1EF8-8564-4ED3-8A6D-D2665744B0C3}">
      <dgm:prSet/>
      <dgm:spPr/>
      <dgm:t>
        <a:bodyPr/>
        <a:lstStyle/>
        <a:p>
          <a:pPr rtl="0"/>
          <a:r>
            <a:rPr lang="tr-TR" dirty="0" smtClean="0"/>
            <a:t>Bu yaklaşımla okulda bu sorunların nasıl çözüleceğini öğrencilere göstermiş ve öğrencilerin nasıl bu sorunlarla baş edeceklerini göstermiş oluruz.</a:t>
          </a:r>
          <a:endParaRPr lang="tr-TR" dirty="0"/>
        </a:p>
      </dgm:t>
    </dgm:pt>
    <dgm:pt modelId="{F67CD04B-ECE2-4349-A4A4-04F11FAC13F0}" type="parTrans" cxnId="{6E93E21D-2314-4838-A675-C7B4FFB21A3E}">
      <dgm:prSet/>
      <dgm:spPr/>
      <dgm:t>
        <a:bodyPr/>
        <a:lstStyle/>
        <a:p>
          <a:endParaRPr lang="tr-TR"/>
        </a:p>
      </dgm:t>
    </dgm:pt>
    <dgm:pt modelId="{A8C27940-71F2-41DC-B921-CF805F32362B}" type="sibTrans" cxnId="{6E93E21D-2314-4838-A675-C7B4FFB21A3E}">
      <dgm:prSet/>
      <dgm:spPr/>
      <dgm:t>
        <a:bodyPr/>
        <a:lstStyle/>
        <a:p>
          <a:endParaRPr lang="tr-TR" dirty="0"/>
        </a:p>
      </dgm:t>
    </dgm:pt>
    <dgm:pt modelId="{628FD761-0396-437C-B0BF-9BE55057870C}">
      <dgm:prSet/>
      <dgm:spPr/>
      <dgm:t>
        <a:bodyPr/>
        <a:lstStyle/>
        <a:p>
          <a:pPr rtl="0"/>
          <a:r>
            <a:rPr lang="tr-TR" dirty="0" smtClean="0"/>
            <a:t>Bu nedenle projemiz oluşan bu sorunların tüm  öğrenci grubunda  çözümünü sağlar.</a:t>
          </a:r>
          <a:endParaRPr lang="tr-TR" dirty="0"/>
        </a:p>
      </dgm:t>
    </dgm:pt>
    <dgm:pt modelId="{987184F3-0955-468F-90B4-3D81F286D95A}" type="sibTrans" cxnId="{3FD5DFAF-C2DB-40E0-8BFE-2FE313DA95AD}">
      <dgm:prSet/>
      <dgm:spPr/>
      <dgm:t>
        <a:bodyPr/>
        <a:lstStyle/>
        <a:p>
          <a:endParaRPr lang="tr-TR" dirty="0"/>
        </a:p>
      </dgm:t>
    </dgm:pt>
    <dgm:pt modelId="{F21FFFAE-4E0F-43F4-AD89-B1B592B2A794}" type="parTrans" cxnId="{3FD5DFAF-C2DB-40E0-8BFE-2FE313DA95AD}">
      <dgm:prSet/>
      <dgm:spPr/>
      <dgm:t>
        <a:bodyPr/>
        <a:lstStyle/>
        <a:p>
          <a:endParaRPr lang="tr-TR"/>
        </a:p>
      </dgm:t>
    </dgm:pt>
    <dgm:pt modelId="{1D82A222-2241-4DD6-BE69-32F1F2811284}" type="pres">
      <dgm:prSet presAssocID="{BBC45FD5-6255-41B5-84FC-C0549E50F7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313378-94AD-48F3-88C2-7F729F9985D1}" type="pres">
      <dgm:prSet presAssocID="{083A4FEF-6BA9-450A-AA60-170E0C6E90E0}" presName="node" presStyleLbl="node1" presStyleIdx="0" presStyleCnt="5" custScaleY="161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801B33-353F-4673-84C8-235DFB548E85}" type="pres">
      <dgm:prSet presAssocID="{4A4735EC-B01A-4052-8BC3-ADE74C52C12D}" presName="sibTrans" presStyleLbl="sibTrans2D1" presStyleIdx="0" presStyleCnt="5"/>
      <dgm:spPr/>
      <dgm:t>
        <a:bodyPr/>
        <a:lstStyle/>
        <a:p>
          <a:endParaRPr lang="tr-TR"/>
        </a:p>
      </dgm:t>
    </dgm:pt>
    <dgm:pt modelId="{624005B9-001A-46C4-A335-035365CB8BB6}" type="pres">
      <dgm:prSet presAssocID="{4A4735EC-B01A-4052-8BC3-ADE74C52C12D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CE8DE1F3-2D7F-4A51-BF4F-0C17648E4C4B}" type="pres">
      <dgm:prSet presAssocID="{D209E3DB-2921-409D-A4B3-8FB80A748749}" presName="node" presStyleLbl="node1" presStyleIdx="1" presStyleCnt="5" custScaleX="178981" custRadScaleRad="104829" custRadScaleInc="7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B36F4-89E1-4C95-9351-DA37D39EBF17}" type="pres">
      <dgm:prSet presAssocID="{BBB22738-CE69-43A6-9B7E-F05B5322E369}" presName="sibTrans" presStyleLbl="sibTrans2D1" presStyleIdx="1" presStyleCnt="5"/>
      <dgm:spPr/>
      <dgm:t>
        <a:bodyPr/>
        <a:lstStyle/>
        <a:p>
          <a:endParaRPr lang="tr-TR"/>
        </a:p>
      </dgm:t>
    </dgm:pt>
    <dgm:pt modelId="{158F6968-886E-424E-B97A-27F6FD0A1720}" type="pres">
      <dgm:prSet presAssocID="{BBB22738-CE69-43A6-9B7E-F05B5322E369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EFC948B5-BE47-4B32-94F3-3F6CC50028B0}" type="pres">
      <dgm:prSet presAssocID="{2A2A4716-1A10-419A-BDC8-CA08E56C199C}" presName="node" presStyleLbl="node1" presStyleIdx="2" presStyleCnt="5" custScaleX="207281" custScaleY="97566" custRadScaleRad="115605" custRadScaleInc="-473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B58B84-473C-4CE8-B5FD-21A9C8558E3F}" type="pres">
      <dgm:prSet presAssocID="{9DF1399A-9D0E-40D7-A4FE-6BC179D947D7}" presName="sibTrans" presStyleLbl="sibTrans2D1" presStyleIdx="2" presStyleCnt="5"/>
      <dgm:spPr/>
      <dgm:t>
        <a:bodyPr/>
        <a:lstStyle/>
        <a:p>
          <a:endParaRPr lang="tr-TR"/>
        </a:p>
      </dgm:t>
    </dgm:pt>
    <dgm:pt modelId="{36B2E43D-438C-42D0-A40C-2BD9672C5C15}" type="pres">
      <dgm:prSet presAssocID="{9DF1399A-9D0E-40D7-A4FE-6BC179D947D7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32D74F58-85CE-4201-A441-6B19BB0C0C8E}" type="pres">
      <dgm:prSet presAssocID="{628FD761-0396-437C-B0BF-9BE55057870C}" presName="node" presStyleLbl="node1" presStyleIdx="3" presStyleCnt="5" custScaleX="187158" custScaleY="89485" custRadScaleRad="129464" custRadScaleInc="551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AB7345-428E-4650-B617-EC9C9D030B8E}" type="pres">
      <dgm:prSet presAssocID="{987184F3-0955-468F-90B4-3D81F286D95A}" presName="sibTrans" presStyleLbl="sibTrans2D1" presStyleIdx="3" presStyleCnt="5"/>
      <dgm:spPr/>
      <dgm:t>
        <a:bodyPr/>
        <a:lstStyle/>
        <a:p>
          <a:endParaRPr lang="tr-TR"/>
        </a:p>
      </dgm:t>
    </dgm:pt>
    <dgm:pt modelId="{C86B72DD-A232-4523-9E0D-8E6270EEB1A9}" type="pres">
      <dgm:prSet presAssocID="{987184F3-0955-468F-90B4-3D81F286D95A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9DE8D695-6148-49F4-81D4-9190B97DB1BF}" type="pres">
      <dgm:prSet presAssocID="{584F1EF8-8564-4ED3-8A6D-D2665744B0C3}" presName="node" presStyleLbl="node1" presStyleIdx="4" presStyleCnt="5" custScaleX="179084" custRadScaleRad="114519" custRadScaleInc="-67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1476B6-81E2-4144-8AED-5AE075D04FC4}" type="pres">
      <dgm:prSet presAssocID="{A8C27940-71F2-41DC-B921-CF805F32362B}" presName="sibTrans" presStyleLbl="sibTrans2D1" presStyleIdx="4" presStyleCnt="5"/>
      <dgm:spPr/>
      <dgm:t>
        <a:bodyPr/>
        <a:lstStyle/>
        <a:p>
          <a:endParaRPr lang="tr-TR"/>
        </a:p>
      </dgm:t>
    </dgm:pt>
    <dgm:pt modelId="{F5926F6C-079D-4A82-A2F1-B3EC5A68DE4C}" type="pres">
      <dgm:prSet presAssocID="{A8C27940-71F2-41DC-B921-CF805F32362B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247BDA4B-F177-45C9-83E1-A9F909A4CA46}" type="presOf" srcId="{4A4735EC-B01A-4052-8BC3-ADE74C52C12D}" destId="{DA801B33-353F-4673-84C8-235DFB548E85}" srcOrd="0" destOrd="0" presId="urn:microsoft.com/office/officeart/2005/8/layout/cycle2"/>
    <dgm:cxn modelId="{470D6A4A-1534-4EC5-8D1D-9401DAD79060}" srcId="{BBC45FD5-6255-41B5-84FC-C0549E50F743}" destId="{D209E3DB-2921-409D-A4B3-8FB80A748749}" srcOrd="1" destOrd="0" parTransId="{7B19ABF2-AB56-4880-9743-FEDCB3CEC5D2}" sibTransId="{BBB22738-CE69-43A6-9B7E-F05B5322E369}"/>
    <dgm:cxn modelId="{C2C2A698-2B9F-43BE-BC1F-B2C2D46786B3}" type="presOf" srcId="{BBB22738-CE69-43A6-9B7E-F05B5322E369}" destId="{0B6B36F4-89E1-4C95-9351-DA37D39EBF17}" srcOrd="0" destOrd="0" presId="urn:microsoft.com/office/officeart/2005/8/layout/cycle2"/>
    <dgm:cxn modelId="{7D6F74B3-FC48-4BD6-AD7B-D73F705255FF}" type="presOf" srcId="{584F1EF8-8564-4ED3-8A6D-D2665744B0C3}" destId="{9DE8D695-6148-49F4-81D4-9190B97DB1BF}" srcOrd="0" destOrd="0" presId="urn:microsoft.com/office/officeart/2005/8/layout/cycle2"/>
    <dgm:cxn modelId="{C8FE585A-0888-448A-87F4-336A655662F6}" type="presOf" srcId="{987184F3-0955-468F-90B4-3D81F286D95A}" destId="{A5AB7345-428E-4650-B617-EC9C9D030B8E}" srcOrd="0" destOrd="0" presId="urn:microsoft.com/office/officeart/2005/8/layout/cycle2"/>
    <dgm:cxn modelId="{8069F53A-A236-4CC1-856B-1D95ED013AE8}" type="presOf" srcId="{A8C27940-71F2-41DC-B921-CF805F32362B}" destId="{F5926F6C-079D-4A82-A2F1-B3EC5A68DE4C}" srcOrd="1" destOrd="0" presId="urn:microsoft.com/office/officeart/2005/8/layout/cycle2"/>
    <dgm:cxn modelId="{69D8A345-AE05-41A3-AEDA-69B38C49AD00}" type="presOf" srcId="{BBB22738-CE69-43A6-9B7E-F05B5322E369}" destId="{158F6968-886E-424E-B97A-27F6FD0A1720}" srcOrd="1" destOrd="0" presId="urn:microsoft.com/office/officeart/2005/8/layout/cycle2"/>
    <dgm:cxn modelId="{CD78EBAE-BDCA-4BB6-8794-30C99FE2921F}" type="presOf" srcId="{BBC45FD5-6255-41B5-84FC-C0549E50F743}" destId="{1D82A222-2241-4DD6-BE69-32F1F2811284}" srcOrd="0" destOrd="0" presId="urn:microsoft.com/office/officeart/2005/8/layout/cycle2"/>
    <dgm:cxn modelId="{6E93E21D-2314-4838-A675-C7B4FFB21A3E}" srcId="{BBC45FD5-6255-41B5-84FC-C0549E50F743}" destId="{584F1EF8-8564-4ED3-8A6D-D2665744B0C3}" srcOrd="4" destOrd="0" parTransId="{F67CD04B-ECE2-4349-A4A4-04F11FAC13F0}" sibTransId="{A8C27940-71F2-41DC-B921-CF805F32362B}"/>
    <dgm:cxn modelId="{FAECB506-2B31-4F6D-8FDA-0EA7EAECB6A6}" srcId="{BBC45FD5-6255-41B5-84FC-C0549E50F743}" destId="{083A4FEF-6BA9-450A-AA60-170E0C6E90E0}" srcOrd="0" destOrd="0" parTransId="{C6C32FA8-E753-459D-AB9A-EC0778CF1C4C}" sibTransId="{4A4735EC-B01A-4052-8BC3-ADE74C52C12D}"/>
    <dgm:cxn modelId="{88195A3E-52C3-4EC1-B7D1-E0B1E159ECA3}" type="presOf" srcId="{2A2A4716-1A10-419A-BDC8-CA08E56C199C}" destId="{EFC948B5-BE47-4B32-94F3-3F6CC50028B0}" srcOrd="0" destOrd="0" presId="urn:microsoft.com/office/officeart/2005/8/layout/cycle2"/>
    <dgm:cxn modelId="{FC3B20B9-0356-4F42-A1A7-11AD62B6F5BA}" type="presOf" srcId="{4A4735EC-B01A-4052-8BC3-ADE74C52C12D}" destId="{624005B9-001A-46C4-A335-035365CB8BB6}" srcOrd="1" destOrd="0" presId="urn:microsoft.com/office/officeart/2005/8/layout/cycle2"/>
    <dgm:cxn modelId="{FB3D8162-47D8-435D-901F-3197E37F614B}" type="presOf" srcId="{083A4FEF-6BA9-450A-AA60-170E0C6E90E0}" destId="{88313378-94AD-48F3-88C2-7F729F9985D1}" srcOrd="0" destOrd="0" presId="urn:microsoft.com/office/officeart/2005/8/layout/cycle2"/>
    <dgm:cxn modelId="{84E17216-2014-4DFB-AFE1-BE66B3134E5F}" type="presOf" srcId="{987184F3-0955-468F-90B4-3D81F286D95A}" destId="{C86B72DD-A232-4523-9E0D-8E6270EEB1A9}" srcOrd="1" destOrd="0" presId="urn:microsoft.com/office/officeart/2005/8/layout/cycle2"/>
    <dgm:cxn modelId="{3FD5DFAF-C2DB-40E0-8BFE-2FE313DA95AD}" srcId="{BBC45FD5-6255-41B5-84FC-C0549E50F743}" destId="{628FD761-0396-437C-B0BF-9BE55057870C}" srcOrd="3" destOrd="0" parTransId="{F21FFFAE-4E0F-43F4-AD89-B1B592B2A794}" sibTransId="{987184F3-0955-468F-90B4-3D81F286D95A}"/>
    <dgm:cxn modelId="{3E3D9779-9D91-48B3-BB55-0457476814FD}" type="presOf" srcId="{628FD761-0396-437C-B0BF-9BE55057870C}" destId="{32D74F58-85CE-4201-A441-6B19BB0C0C8E}" srcOrd="0" destOrd="0" presId="urn:microsoft.com/office/officeart/2005/8/layout/cycle2"/>
    <dgm:cxn modelId="{1681B096-30D1-4829-A80D-AFF1A342E037}" type="presOf" srcId="{9DF1399A-9D0E-40D7-A4FE-6BC179D947D7}" destId="{B2B58B84-473C-4CE8-B5FD-21A9C8558E3F}" srcOrd="0" destOrd="0" presId="urn:microsoft.com/office/officeart/2005/8/layout/cycle2"/>
    <dgm:cxn modelId="{4A39214D-FEF3-435A-BC39-0C12787B9C03}" type="presOf" srcId="{A8C27940-71F2-41DC-B921-CF805F32362B}" destId="{DC1476B6-81E2-4144-8AED-5AE075D04FC4}" srcOrd="0" destOrd="0" presId="urn:microsoft.com/office/officeart/2005/8/layout/cycle2"/>
    <dgm:cxn modelId="{A55FD292-ACF1-4793-92B0-575D44768A73}" type="presOf" srcId="{D209E3DB-2921-409D-A4B3-8FB80A748749}" destId="{CE8DE1F3-2D7F-4A51-BF4F-0C17648E4C4B}" srcOrd="0" destOrd="0" presId="urn:microsoft.com/office/officeart/2005/8/layout/cycle2"/>
    <dgm:cxn modelId="{FB4A7CAF-53A1-4A48-BBC3-C91128CBBAEA}" type="presOf" srcId="{9DF1399A-9D0E-40D7-A4FE-6BC179D947D7}" destId="{36B2E43D-438C-42D0-A40C-2BD9672C5C15}" srcOrd="1" destOrd="0" presId="urn:microsoft.com/office/officeart/2005/8/layout/cycle2"/>
    <dgm:cxn modelId="{07E11894-4C84-4CAA-8AD3-7602214163A8}" srcId="{BBC45FD5-6255-41B5-84FC-C0549E50F743}" destId="{2A2A4716-1A10-419A-BDC8-CA08E56C199C}" srcOrd="2" destOrd="0" parTransId="{C2B7EF91-E4C3-47B7-9AF6-703B4499A334}" sibTransId="{9DF1399A-9D0E-40D7-A4FE-6BC179D947D7}"/>
    <dgm:cxn modelId="{CFFD4FE2-2E1D-48E3-8FA3-856132FB47DE}" type="presParOf" srcId="{1D82A222-2241-4DD6-BE69-32F1F2811284}" destId="{88313378-94AD-48F3-88C2-7F729F9985D1}" srcOrd="0" destOrd="0" presId="urn:microsoft.com/office/officeart/2005/8/layout/cycle2"/>
    <dgm:cxn modelId="{D3853F96-78E6-425F-B725-6D1C53706CD3}" type="presParOf" srcId="{1D82A222-2241-4DD6-BE69-32F1F2811284}" destId="{DA801B33-353F-4673-84C8-235DFB548E85}" srcOrd="1" destOrd="0" presId="urn:microsoft.com/office/officeart/2005/8/layout/cycle2"/>
    <dgm:cxn modelId="{F4D4872E-4FCF-4108-8AC3-01D9C82B33EA}" type="presParOf" srcId="{DA801B33-353F-4673-84C8-235DFB548E85}" destId="{624005B9-001A-46C4-A335-035365CB8BB6}" srcOrd="0" destOrd="0" presId="urn:microsoft.com/office/officeart/2005/8/layout/cycle2"/>
    <dgm:cxn modelId="{0203C490-4D3B-453C-8222-FDDD8BD47172}" type="presParOf" srcId="{1D82A222-2241-4DD6-BE69-32F1F2811284}" destId="{CE8DE1F3-2D7F-4A51-BF4F-0C17648E4C4B}" srcOrd="2" destOrd="0" presId="urn:microsoft.com/office/officeart/2005/8/layout/cycle2"/>
    <dgm:cxn modelId="{4181D84A-63D0-4AB2-B717-7B6A4C2B08B1}" type="presParOf" srcId="{1D82A222-2241-4DD6-BE69-32F1F2811284}" destId="{0B6B36F4-89E1-4C95-9351-DA37D39EBF17}" srcOrd="3" destOrd="0" presId="urn:microsoft.com/office/officeart/2005/8/layout/cycle2"/>
    <dgm:cxn modelId="{9935A967-DC16-405D-8211-A31CAD0331B1}" type="presParOf" srcId="{0B6B36F4-89E1-4C95-9351-DA37D39EBF17}" destId="{158F6968-886E-424E-B97A-27F6FD0A1720}" srcOrd="0" destOrd="0" presId="urn:microsoft.com/office/officeart/2005/8/layout/cycle2"/>
    <dgm:cxn modelId="{0D65318D-F383-43DD-AB5F-AC7C2CD510E9}" type="presParOf" srcId="{1D82A222-2241-4DD6-BE69-32F1F2811284}" destId="{EFC948B5-BE47-4B32-94F3-3F6CC50028B0}" srcOrd="4" destOrd="0" presId="urn:microsoft.com/office/officeart/2005/8/layout/cycle2"/>
    <dgm:cxn modelId="{DD24D7C7-5115-4E54-92DE-C8109F8FCFD6}" type="presParOf" srcId="{1D82A222-2241-4DD6-BE69-32F1F2811284}" destId="{B2B58B84-473C-4CE8-B5FD-21A9C8558E3F}" srcOrd="5" destOrd="0" presId="urn:microsoft.com/office/officeart/2005/8/layout/cycle2"/>
    <dgm:cxn modelId="{C28BFBB5-702E-42E0-8A72-ADBD8007D62C}" type="presParOf" srcId="{B2B58B84-473C-4CE8-B5FD-21A9C8558E3F}" destId="{36B2E43D-438C-42D0-A40C-2BD9672C5C15}" srcOrd="0" destOrd="0" presId="urn:microsoft.com/office/officeart/2005/8/layout/cycle2"/>
    <dgm:cxn modelId="{217C7B49-4D61-456D-B3F7-2D93E6FBB962}" type="presParOf" srcId="{1D82A222-2241-4DD6-BE69-32F1F2811284}" destId="{32D74F58-85CE-4201-A441-6B19BB0C0C8E}" srcOrd="6" destOrd="0" presId="urn:microsoft.com/office/officeart/2005/8/layout/cycle2"/>
    <dgm:cxn modelId="{FB86FABE-2740-4509-B182-DF47A43B2AFE}" type="presParOf" srcId="{1D82A222-2241-4DD6-BE69-32F1F2811284}" destId="{A5AB7345-428E-4650-B617-EC9C9D030B8E}" srcOrd="7" destOrd="0" presId="urn:microsoft.com/office/officeart/2005/8/layout/cycle2"/>
    <dgm:cxn modelId="{CF42363B-F0B0-4EDE-A5AE-69F34E389501}" type="presParOf" srcId="{A5AB7345-428E-4650-B617-EC9C9D030B8E}" destId="{C86B72DD-A232-4523-9E0D-8E6270EEB1A9}" srcOrd="0" destOrd="0" presId="urn:microsoft.com/office/officeart/2005/8/layout/cycle2"/>
    <dgm:cxn modelId="{82725CB0-3A18-4C96-B8CD-65ADAD02EE95}" type="presParOf" srcId="{1D82A222-2241-4DD6-BE69-32F1F2811284}" destId="{9DE8D695-6148-49F4-81D4-9190B97DB1BF}" srcOrd="8" destOrd="0" presId="urn:microsoft.com/office/officeart/2005/8/layout/cycle2"/>
    <dgm:cxn modelId="{ADCC0ABF-BCEF-450B-ABD2-5269C2C143EC}" type="presParOf" srcId="{1D82A222-2241-4DD6-BE69-32F1F2811284}" destId="{DC1476B6-81E2-4144-8AED-5AE075D04FC4}" srcOrd="9" destOrd="0" presId="urn:microsoft.com/office/officeart/2005/8/layout/cycle2"/>
    <dgm:cxn modelId="{34C6D1DE-D761-4FA9-9916-F295E4BC6159}" type="presParOf" srcId="{DC1476B6-81E2-4144-8AED-5AE075D04FC4}" destId="{F5926F6C-079D-4A82-A2F1-B3EC5A68DE4C}" srcOrd="0" destOrd="0" presId="urn:microsoft.com/office/officeart/2005/8/layout/cycle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11329B-964A-47A7-B732-7A0DB2DBEC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98ABCAD-9380-42D9-A4CD-8ABD750B8191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PROJECT</a:t>
          </a:r>
          <a:r>
            <a:rPr lang="tr-TR" dirty="0" smtClean="0"/>
            <a:t> </a:t>
          </a:r>
          <a:r>
            <a:rPr lang="tr-TR" dirty="0" smtClean="0">
              <a:latin typeface="Algerian" pitchFamily="82" charset="0"/>
            </a:rPr>
            <a:t>ACTIVITIES</a:t>
          </a:r>
          <a:endParaRPr lang="tr-TR" dirty="0">
            <a:latin typeface="Algerian" pitchFamily="82" charset="0"/>
          </a:endParaRPr>
        </a:p>
      </dgm:t>
    </dgm:pt>
    <dgm:pt modelId="{CADBAFB7-A829-4456-B001-C2A84019B94D}" type="parTrans" cxnId="{18F38A05-9E5E-4341-9B86-5BCEC8BA17B7}">
      <dgm:prSet/>
      <dgm:spPr/>
      <dgm:t>
        <a:bodyPr/>
        <a:lstStyle/>
        <a:p>
          <a:endParaRPr lang="tr-TR"/>
        </a:p>
      </dgm:t>
    </dgm:pt>
    <dgm:pt modelId="{A4EC9FB0-519B-46A6-81B9-825144E54356}" type="sibTrans" cxnId="{18F38A05-9E5E-4341-9B86-5BCEC8BA17B7}">
      <dgm:prSet/>
      <dgm:spPr/>
      <dgm:t>
        <a:bodyPr/>
        <a:lstStyle/>
        <a:p>
          <a:endParaRPr lang="tr-TR"/>
        </a:p>
      </dgm:t>
    </dgm:pt>
    <dgm:pt modelId="{7BE59E59-C487-45E6-87B1-11CDE58FEBF2}" type="pres">
      <dgm:prSet presAssocID="{1811329B-964A-47A7-B732-7A0DB2DBEC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78CEF6-95B5-4F2A-999F-6E3BC94B9263}" type="pres">
      <dgm:prSet presAssocID="{098ABCAD-9380-42D9-A4CD-8ABD750B81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F38A05-9E5E-4341-9B86-5BCEC8BA17B7}" srcId="{1811329B-964A-47A7-B732-7A0DB2DBEC2A}" destId="{098ABCAD-9380-42D9-A4CD-8ABD750B8191}" srcOrd="0" destOrd="0" parTransId="{CADBAFB7-A829-4456-B001-C2A84019B94D}" sibTransId="{A4EC9FB0-519B-46A6-81B9-825144E54356}"/>
    <dgm:cxn modelId="{E66B79F6-0C4F-4223-91AF-9205D62FC240}" type="presOf" srcId="{098ABCAD-9380-42D9-A4CD-8ABD750B8191}" destId="{5278CEF6-95B5-4F2A-999F-6E3BC94B9263}" srcOrd="0" destOrd="0" presId="urn:microsoft.com/office/officeart/2005/8/layout/vList2"/>
    <dgm:cxn modelId="{CE4BCD52-3E86-4E41-BB54-14C11CF63F45}" type="presOf" srcId="{1811329B-964A-47A7-B732-7A0DB2DBEC2A}" destId="{7BE59E59-C487-45E6-87B1-11CDE58FEBF2}" srcOrd="0" destOrd="0" presId="urn:microsoft.com/office/officeart/2005/8/layout/vList2"/>
    <dgm:cxn modelId="{504648E0-95ED-499B-8F50-B81F0B003952}" type="presParOf" srcId="{7BE59E59-C487-45E6-87B1-11CDE58FEBF2}" destId="{5278CEF6-95B5-4F2A-999F-6E3BC94B9263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844144-9C8C-4D5A-B12C-677CBE2BA7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F127A3-1B5D-4A80-933E-E023E63B8173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ACTIVITIES WAS DONE TO BEING UNDERSTOOD DIFFERENCIES.</a:t>
          </a:r>
          <a:endParaRPr lang="tr-TR" dirty="0"/>
        </a:p>
      </dgm:t>
    </dgm:pt>
    <dgm:pt modelId="{C82AD5CE-1A94-4FC1-AB26-AFAD70B1D497}" type="parTrans" cxnId="{301D56C5-785E-4A4D-ADF4-8C712F5BD27F}">
      <dgm:prSet/>
      <dgm:spPr/>
      <dgm:t>
        <a:bodyPr/>
        <a:lstStyle/>
        <a:p>
          <a:endParaRPr lang="tr-TR"/>
        </a:p>
      </dgm:t>
    </dgm:pt>
    <dgm:pt modelId="{7881EE66-0D13-4807-98A4-CE2E5B4539D4}" type="sibTrans" cxnId="{301D56C5-785E-4A4D-ADF4-8C712F5BD27F}">
      <dgm:prSet/>
      <dgm:spPr/>
      <dgm:t>
        <a:bodyPr/>
        <a:lstStyle/>
        <a:p>
          <a:endParaRPr lang="tr-TR"/>
        </a:p>
      </dgm:t>
    </dgm:pt>
    <dgm:pt modelId="{8CF9DE26-275C-4A5C-9FB1-854EA0295640}" type="pres">
      <dgm:prSet presAssocID="{26844144-9C8C-4D5A-B12C-677CBE2BA7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80665C-61A7-42D7-A2A4-1AF78B635FD8}" type="pres">
      <dgm:prSet presAssocID="{BFF127A3-1B5D-4A80-933E-E023E63B8173}" presName="parentText" presStyleLbl="node1" presStyleIdx="0" presStyleCnt="1" custLinFactNeighborX="-349" custLinFactNeighborY="-3935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01288F-3E34-4CC7-8136-0E4B33B7E2BB}" type="presOf" srcId="{26844144-9C8C-4D5A-B12C-677CBE2BA792}" destId="{8CF9DE26-275C-4A5C-9FB1-854EA0295640}" srcOrd="0" destOrd="0" presId="urn:microsoft.com/office/officeart/2005/8/layout/vList2"/>
    <dgm:cxn modelId="{301D56C5-785E-4A4D-ADF4-8C712F5BD27F}" srcId="{26844144-9C8C-4D5A-B12C-677CBE2BA792}" destId="{BFF127A3-1B5D-4A80-933E-E023E63B8173}" srcOrd="0" destOrd="0" parTransId="{C82AD5CE-1A94-4FC1-AB26-AFAD70B1D497}" sibTransId="{7881EE66-0D13-4807-98A4-CE2E5B4539D4}"/>
    <dgm:cxn modelId="{610F26CF-FB02-4DC3-B8AF-EF0E25F7E881}" type="presOf" srcId="{BFF127A3-1B5D-4A80-933E-E023E63B8173}" destId="{7080665C-61A7-42D7-A2A4-1AF78B635FD8}" srcOrd="0" destOrd="0" presId="urn:microsoft.com/office/officeart/2005/8/layout/vList2"/>
    <dgm:cxn modelId="{9C2FDD96-5C76-4D98-8C43-67DB83DB815A}" type="presParOf" srcId="{8CF9DE26-275C-4A5C-9FB1-854EA0295640}" destId="{7080665C-61A7-42D7-A2A4-1AF78B635FD8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11329B-964A-47A7-B732-7A0DB2DBEC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98ABCAD-9380-42D9-A4CD-8ABD750B8191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PROJE FAALİYETLERİ</a:t>
          </a:r>
          <a:endParaRPr lang="tr-TR" dirty="0">
            <a:latin typeface="Algerian" pitchFamily="82" charset="0"/>
          </a:endParaRPr>
        </a:p>
      </dgm:t>
    </dgm:pt>
    <dgm:pt modelId="{CADBAFB7-A829-4456-B001-C2A84019B94D}" type="parTrans" cxnId="{18F38A05-9E5E-4341-9B86-5BCEC8BA17B7}">
      <dgm:prSet/>
      <dgm:spPr/>
      <dgm:t>
        <a:bodyPr/>
        <a:lstStyle/>
        <a:p>
          <a:endParaRPr lang="tr-TR"/>
        </a:p>
      </dgm:t>
    </dgm:pt>
    <dgm:pt modelId="{A4EC9FB0-519B-46A6-81B9-825144E54356}" type="sibTrans" cxnId="{18F38A05-9E5E-4341-9B86-5BCEC8BA17B7}">
      <dgm:prSet/>
      <dgm:spPr/>
      <dgm:t>
        <a:bodyPr/>
        <a:lstStyle/>
        <a:p>
          <a:endParaRPr lang="tr-TR"/>
        </a:p>
      </dgm:t>
    </dgm:pt>
    <dgm:pt modelId="{7BE59E59-C487-45E6-87B1-11CDE58FEBF2}" type="pres">
      <dgm:prSet presAssocID="{1811329B-964A-47A7-B732-7A0DB2DBEC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78CEF6-95B5-4F2A-999F-6E3BC94B9263}" type="pres">
      <dgm:prSet presAssocID="{098ABCAD-9380-42D9-A4CD-8ABD750B81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341140-F07C-4452-B572-EDE6E7F8F4B6}" type="presOf" srcId="{1811329B-964A-47A7-B732-7A0DB2DBEC2A}" destId="{7BE59E59-C487-45E6-87B1-11CDE58FEBF2}" srcOrd="0" destOrd="0" presId="urn:microsoft.com/office/officeart/2005/8/layout/vList2"/>
    <dgm:cxn modelId="{18F38A05-9E5E-4341-9B86-5BCEC8BA17B7}" srcId="{1811329B-964A-47A7-B732-7A0DB2DBEC2A}" destId="{098ABCAD-9380-42D9-A4CD-8ABD750B8191}" srcOrd="0" destOrd="0" parTransId="{CADBAFB7-A829-4456-B001-C2A84019B94D}" sibTransId="{A4EC9FB0-519B-46A6-81B9-825144E54356}"/>
    <dgm:cxn modelId="{470BD398-B1B8-4016-8F8B-8098AB38ABFE}" type="presOf" srcId="{098ABCAD-9380-42D9-A4CD-8ABD750B8191}" destId="{5278CEF6-95B5-4F2A-999F-6E3BC94B9263}" srcOrd="0" destOrd="0" presId="urn:microsoft.com/office/officeart/2005/8/layout/vList2"/>
    <dgm:cxn modelId="{02815322-A7D6-4BB0-8793-75B96BC34F9F}" type="presParOf" srcId="{7BE59E59-C487-45E6-87B1-11CDE58FEBF2}" destId="{5278CEF6-95B5-4F2A-999F-6E3BC94B9263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844144-9C8C-4D5A-B12C-677CBE2BA7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F127A3-1B5D-4A80-933E-E023E63B8173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FARKLILIKLARI ANLAMAK İÇİN YAPILAN FAALİYETLER</a:t>
          </a:r>
          <a:endParaRPr lang="tr-TR" dirty="0">
            <a:latin typeface="Britannic Bold" pitchFamily="34" charset="0"/>
          </a:endParaRPr>
        </a:p>
      </dgm:t>
    </dgm:pt>
    <dgm:pt modelId="{C82AD5CE-1A94-4FC1-AB26-AFAD70B1D497}" type="parTrans" cxnId="{301D56C5-785E-4A4D-ADF4-8C712F5BD27F}">
      <dgm:prSet/>
      <dgm:spPr/>
      <dgm:t>
        <a:bodyPr/>
        <a:lstStyle/>
        <a:p>
          <a:endParaRPr lang="tr-TR"/>
        </a:p>
      </dgm:t>
    </dgm:pt>
    <dgm:pt modelId="{7881EE66-0D13-4807-98A4-CE2E5B4539D4}" type="sibTrans" cxnId="{301D56C5-785E-4A4D-ADF4-8C712F5BD27F}">
      <dgm:prSet/>
      <dgm:spPr/>
      <dgm:t>
        <a:bodyPr/>
        <a:lstStyle/>
        <a:p>
          <a:endParaRPr lang="tr-TR"/>
        </a:p>
      </dgm:t>
    </dgm:pt>
    <dgm:pt modelId="{8CF9DE26-275C-4A5C-9FB1-854EA0295640}" type="pres">
      <dgm:prSet presAssocID="{26844144-9C8C-4D5A-B12C-677CBE2BA7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80665C-61A7-42D7-A2A4-1AF78B635FD8}" type="pres">
      <dgm:prSet presAssocID="{BFF127A3-1B5D-4A80-933E-E023E63B8173}" presName="parentText" presStyleLbl="node1" presStyleIdx="0" presStyleCnt="1" custLinFactNeighborX="-349" custLinFactNeighborY="-3935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1D56C5-785E-4A4D-ADF4-8C712F5BD27F}" srcId="{26844144-9C8C-4D5A-B12C-677CBE2BA792}" destId="{BFF127A3-1B5D-4A80-933E-E023E63B8173}" srcOrd="0" destOrd="0" parTransId="{C82AD5CE-1A94-4FC1-AB26-AFAD70B1D497}" sibTransId="{7881EE66-0D13-4807-98A4-CE2E5B4539D4}"/>
    <dgm:cxn modelId="{60C24B2D-B10E-4512-BC86-B5833D690231}" type="presOf" srcId="{BFF127A3-1B5D-4A80-933E-E023E63B8173}" destId="{7080665C-61A7-42D7-A2A4-1AF78B635FD8}" srcOrd="0" destOrd="0" presId="urn:microsoft.com/office/officeart/2005/8/layout/vList2"/>
    <dgm:cxn modelId="{7D4B5BAA-7E0C-43F8-8B94-9D6F72AAE3E2}" type="presOf" srcId="{26844144-9C8C-4D5A-B12C-677CBE2BA792}" destId="{8CF9DE26-275C-4A5C-9FB1-854EA0295640}" srcOrd="0" destOrd="0" presId="urn:microsoft.com/office/officeart/2005/8/layout/vList2"/>
    <dgm:cxn modelId="{618CA018-1CC9-44F9-A545-079A2E7D686E}" type="presParOf" srcId="{8CF9DE26-275C-4A5C-9FB1-854EA0295640}" destId="{7080665C-61A7-42D7-A2A4-1AF78B635FD8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8266CE-E4D6-4889-8B60-AEBA638050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9BCB83B-AC1A-419E-8E46-E346A926417B}">
      <dgm:prSet/>
      <dgm:spPr/>
      <dgm:t>
        <a:bodyPr/>
        <a:lstStyle/>
        <a:p>
          <a:pPr algn="ctr" rtl="0"/>
          <a:r>
            <a:rPr lang="tr-TR" dirty="0" smtClean="0">
              <a:latin typeface="Britannic Bold" pitchFamily="34" charset="0"/>
            </a:rPr>
            <a:t>I’M SPECIAL </a:t>
          </a:r>
          <a:endParaRPr lang="tr-TR" dirty="0">
            <a:latin typeface="Britannic Bold" pitchFamily="34" charset="0"/>
          </a:endParaRPr>
        </a:p>
      </dgm:t>
    </dgm:pt>
    <dgm:pt modelId="{61F7618E-F592-495A-A9EB-E8D93B00F337}" type="parTrans" cxnId="{C86C7F8C-1459-42BB-9B95-2C48E3EA53E7}">
      <dgm:prSet/>
      <dgm:spPr/>
      <dgm:t>
        <a:bodyPr/>
        <a:lstStyle/>
        <a:p>
          <a:endParaRPr lang="tr-TR"/>
        </a:p>
      </dgm:t>
    </dgm:pt>
    <dgm:pt modelId="{4287F20A-8237-47EE-8339-EE15CE237278}" type="sibTrans" cxnId="{C86C7F8C-1459-42BB-9B95-2C48E3EA53E7}">
      <dgm:prSet/>
      <dgm:spPr/>
      <dgm:t>
        <a:bodyPr/>
        <a:lstStyle/>
        <a:p>
          <a:endParaRPr lang="tr-TR"/>
        </a:p>
      </dgm:t>
    </dgm:pt>
    <dgm:pt modelId="{02889A8C-79AE-4AAA-A969-E8653884E3F6}" type="pres">
      <dgm:prSet presAssocID="{648266CE-E4D6-4889-8B60-AEBA638050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04D7E5-AD19-4CFE-8644-F96075561E8C}" type="pres">
      <dgm:prSet presAssocID="{B9BCB83B-AC1A-419E-8E46-E346A9264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6C7F8C-1459-42BB-9B95-2C48E3EA53E7}" srcId="{648266CE-E4D6-4889-8B60-AEBA6380504F}" destId="{B9BCB83B-AC1A-419E-8E46-E346A926417B}" srcOrd="0" destOrd="0" parTransId="{61F7618E-F592-495A-A9EB-E8D93B00F337}" sibTransId="{4287F20A-8237-47EE-8339-EE15CE237278}"/>
    <dgm:cxn modelId="{F3961AA1-BEFC-4CBB-93A9-7D167412CF4E}" type="presOf" srcId="{648266CE-E4D6-4889-8B60-AEBA6380504F}" destId="{02889A8C-79AE-4AAA-A969-E8653884E3F6}" srcOrd="0" destOrd="0" presId="urn:microsoft.com/office/officeart/2005/8/layout/vList2"/>
    <dgm:cxn modelId="{E9FC41A3-D096-4C12-A111-B65FF0F49785}" type="presOf" srcId="{B9BCB83B-AC1A-419E-8E46-E346A926417B}" destId="{7904D7E5-AD19-4CFE-8644-F96075561E8C}" srcOrd="0" destOrd="0" presId="urn:microsoft.com/office/officeart/2005/8/layout/vList2"/>
    <dgm:cxn modelId="{896345AB-35FD-4FC0-AE41-50029C3C7BC1}" type="presParOf" srcId="{02889A8C-79AE-4AAA-A969-E8653884E3F6}" destId="{7904D7E5-AD19-4CFE-8644-F96075561E8C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8266CE-E4D6-4889-8B60-AEBA638050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CB83B-AC1A-419E-8E46-E346A926417B}">
      <dgm:prSet/>
      <dgm:spPr/>
      <dgm:t>
        <a:bodyPr/>
        <a:lstStyle/>
        <a:p>
          <a:pPr algn="ctr" rtl="0"/>
          <a:r>
            <a:rPr lang="tr-TR" dirty="0" smtClean="0">
              <a:latin typeface="Britannic Bold" pitchFamily="34" charset="0"/>
            </a:rPr>
            <a:t>BEN ÖZELİM </a:t>
          </a:r>
          <a:endParaRPr lang="tr-TR" dirty="0">
            <a:latin typeface="Britannic Bold" pitchFamily="34" charset="0"/>
          </a:endParaRPr>
        </a:p>
      </dgm:t>
    </dgm:pt>
    <dgm:pt modelId="{61F7618E-F592-495A-A9EB-E8D93B00F337}" type="parTrans" cxnId="{C86C7F8C-1459-42BB-9B95-2C48E3EA53E7}">
      <dgm:prSet/>
      <dgm:spPr/>
      <dgm:t>
        <a:bodyPr/>
        <a:lstStyle/>
        <a:p>
          <a:endParaRPr lang="tr-TR"/>
        </a:p>
      </dgm:t>
    </dgm:pt>
    <dgm:pt modelId="{4287F20A-8237-47EE-8339-EE15CE237278}" type="sibTrans" cxnId="{C86C7F8C-1459-42BB-9B95-2C48E3EA53E7}">
      <dgm:prSet/>
      <dgm:spPr/>
      <dgm:t>
        <a:bodyPr/>
        <a:lstStyle/>
        <a:p>
          <a:endParaRPr lang="tr-TR"/>
        </a:p>
      </dgm:t>
    </dgm:pt>
    <dgm:pt modelId="{02889A8C-79AE-4AAA-A969-E8653884E3F6}" type="pres">
      <dgm:prSet presAssocID="{648266CE-E4D6-4889-8B60-AEBA638050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04D7E5-AD19-4CFE-8644-F96075561E8C}" type="pres">
      <dgm:prSet presAssocID="{B9BCB83B-AC1A-419E-8E46-E346A9264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6C7F8C-1459-42BB-9B95-2C48E3EA53E7}" srcId="{648266CE-E4D6-4889-8B60-AEBA6380504F}" destId="{B9BCB83B-AC1A-419E-8E46-E346A926417B}" srcOrd="0" destOrd="0" parTransId="{61F7618E-F592-495A-A9EB-E8D93B00F337}" sibTransId="{4287F20A-8237-47EE-8339-EE15CE237278}"/>
    <dgm:cxn modelId="{8E2CF0A1-FA8E-43B1-81F5-7ACD6E8F1840}" type="presOf" srcId="{648266CE-E4D6-4889-8B60-AEBA6380504F}" destId="{02889A8C-79AE-4AAA-A969-E8653884E3F6}" srcOrd="0" destOrd="0" presId="urn:microsoft.com/office/officeart/2005/8/layout/vList2"/>
    <dgm:cxn modelId="{A141BAEC-0766-4DDC-B173-078AD1EFFB21}" type="presOf" srcId="{B9BCB83B-AC1A-419E-8E46-E346A926417B}" destId="{7904D7E5-AD19-4CFE-8644-F96075561E8C}" srcOrd="0" destOrd="0" presId="urn:microsoft.com/office/officeart/2005/8/layout/vList2"/>
    <dgm:cxn modelId="{ABAF1069-A8FC-4BD7-8BD6-B5905BAF3867}" type="presParOf" srcId="{02889A8C-79AE-4AAA-A969-E8653884E3F6}" destId="{7904D7E5-AD19-4CFE-8644-F96075561E8C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2F7159-97AC-43CD-8989-4520C66B86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96A1E3-6CE8-49FF-A860-C621324EF581}">
      <dgm:prSet/>
      <dgm:spPr/>
      <dgm:t>
        <a:bodyPr/>
        <a:lstStyle/>
        <a:p>
          <a:pPr algn="ctr" rtl="0"/>
          <a:r>
            <a:rPr lang="tr-TR" dirty="0" smtClean="0">
              <a:latin typeface="Britannic Bold" pitchFamily="34" charset="0"/>
            </a:rPr>
            <a:t>PERSONA DOLL METHODOLOGY</a:t>
          </a:r>
        </a:p>
        <a:p>
          <a:pPr algn="ctr" rtl="0"/>
          <a:r>
            <a:rPr lang="tr-TR" dirty="0" smtClean="0">
              <a:latin typeface="Britannic Bold" pitchFamily="34" charset="0"/>
            </a:rPr>
            <a:t>IN OUR CLASSROOM</a:t>
          </a:r>
          <a:endParaRPr lang="tr-TR" dirty="0">
            <a:latin typeface="Britannic Bold" pitchFamily="34" charset="0"/>
          </a:endParaRPr>
        </a:p>
      </dgm:t>
    </dgm:pt>
    <dgm:pt modelId="{285C4489-DED0-4B9B-93D2-DF2FF064DFBF}" type="parTrans" cxnId="{9A8A6110-AAEF-480A-9576-144D20CE84B3}">
      <dgm:prSet/>
      <dgm:spPr/>
      <dgm:t>
        <a:bodyPr/>
        <a:lstStyle/>
        <a:p>
          <a:endParaRPr lang="tr-TR"/>
        </a:p>
      </dgm:t>
    </dgm:pt>
    <dgm:pt modelId="{8C041C40-6090-4F00-8E13-6D2BCDCAB17A}" type="sibTrans" cxnId="{9A8A6110-AAEF-480A-9576-144D20CE84B3}">
      <dgm:prSet/>
      <dgm:spPr/>
      <dgm:t>
        <a:bodyPr/>
        <a:lstStyle/>
        <a:p>
          <a:endParaRPr lang="tr-TR"/>
        </a:p>
      </dgm:t>
    </dgm:pt>
    <dgm:pt modelId="{C0E0910B-408B-48D7-91E7-BD62B3FF3A2F}" type="pres">
      <dgm:prSet presAssocID="{F92F7159-97AC-43CD-8989-4520C66B86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FEEEC3-AE65-4452-ABF1-39FE06448138}" type="pres">
      <dgm:prSet presAssocID="{7396A1E3-6CE8-49FF-A860-C621324EF5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E9B939-FC3B-4F07-85FE-816675538715}" type="presOf" srcId="{7396A1E3-6CE8-49FF-A860-C621324EF581}" destId="{5BFEEEC3-AE65-4452-ABF1-39FE06448138}" srcOrd="0" destOrd="0" presId="urn:microsoft.com/office/officeart/2005/8/layout/vList2"/>
    <dgm:cxn modelId="{9A8A6110-AAEF-480A-9576-144D20CE84B3}" srcId="{F92F7159-97AC-43CD-8989-4520C66B86A2}" destId="{7396A1E3-6CE8-49FF-A860-C621324EF581}" srcOrd="0" destOrd="0" parTransId="{285C4489-DED0-4B9B-93D2-DF2FF064DFBF}" sibTransId="{8C041C40-6090-4F00-8E13-6D2BCDCAB17A}"/>
    <dgm:cxn modelId="{7471B8B0-916A-43BA-AC76-163CC845078C}" type="presOf" srcId="{F92F7159-97AC-43CD-8989-4520C66B86A2}" destId="{C0E0910B-408B-48D7-91E7-BD62B3FF3A2F}" srcOrd="0" destOrd="0" presId="urn:microsoft.com/office/officeart/2005/8/layout/vList2"/>
    <dgm:cxn modelId="{E2CC5FA3-535A-4CEA-BE47-A654E821084C}" type="presParOf" srcId="{C0E0910B-408B-48D7-91E7-BD62B3FF3A2F}" destId="{5BFEEEC3-AE65-4452-ABF1-39FE06448138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2F7159-97AC-43CD-8989-4520C66B86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96A1E3-6CE8-49FF-A860-C621324EF581}">
      <dgm:prSet/>
      <dgm:spPr/>
      <dgm:t>
        <a:bodyPr/>
        <a:lstStyle/>
        <a:p>
          <a:pPr algn="ctr" rtl="0"/>
          <a:r>
            <a:rPr lang="tr-TR" dirty="0" smtClean="0">
              <a:latin typeface="Britannic Bold" pitchFamily="34" charset="0"/>
            </a:rPr>
            <a:t>KİMLİKLİ BEBEK METODOLOJİSİ</a:t>
          </a:r>
        </a:p>
        <a:p>
          <a:pPr algn="ctr" rtl="0"/>
          <a:r>
            <a:rPr lang="tr-TR" dirty="0" smtClean="0">
              <a:latin typeface="Britannic Bold" pitchFamily="34" charset="0"/>
            </a:rPr>
            <a:t>SINIFLARIMIZDA</a:t>
          </a:r>
          <a:endParaRPr lang="tr-TR" dirty="0">
            <a:latin typeface="Britannic Bold" pitchFamily="34" charset="0"/>
          </a:endParaRPr>
        </a:p>
      </dgm:t>
    </dgm:pt>
    <dgm:pt modelId="{285C4489-DED0-4B9B-93D2-DF2FF064DFBF}" type="parTrans" cxnId="{9A8A6110-AAEF-480A-9576-144D20CE84B3}">
      <dgm:prSet/>
      <dgm:spPr/>
      <dgm:t>
        <a:bodyPr/>
        <a:lstStyle/>
        <a:p>
          <a:endParaRPr lang="tr-TR"/>
        </a:p>
      </dgm:t>
    </dgm:pt>
    <dgm:pt modelId="{8C041C40-6090-4F00-8E13-6D2BCDCAB17A}" type="sibTrans" cxnId="{9A8A6110-AAEF-480A-9576-144D20CE84B3}">
      <dgm:prSet/>
      <dgm:spPr/>
      <dgm:t>
        <a:bodyPr/>
        <a:lstStyle/>
        <a:p>
          <a:endParaRPr lang="tr-TR"/>
        </a:p>
      </dgm:t>
    </dgm:pt>
    <dgm:pt modelId="{C0E0910B-408B-48D7-91E7-BD62B3FF3A2F}" type="pres">
      <dgm:prSet presAssocID="{F92F7159-97AC-43CD-8989-4520C66B86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FEEEC3-AE65-4452-ABF1-39FE06448138}" type="pres">
      <dgm:prSet presAssocID="{7396A1E3-6CE8-49FF-A860-C621324EF5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D76B41-2F28-4776-9193-AE79BDA5430D}" type="presOf" srcId="{F92F7159-97AC-43CD-8989-4520C66B86A2}" destId="{C0E0910B-408B-48D7-91E7-BD62B3FF3A2F}" srcOrd="0" destOrd="0" presId="urn:microsoft.com/office/officeart/2005/8/layout/vList2"/>
    <dgm:cxn modelId="{9A8A6110-AAEF-480A-9576-144D20CE84B3}" srcId="{F92F7159-97AC-43CD-8989-4520C66B86A2}" destId="{7396A1E3-6CE8-49FF-A860-C621324EF581}" srcOrd="0" destOrd="0" parTransId="{285C4489-DED0-4B9B-93D2-DF2FF064DFBF}" sibTransId="{8C041C40-6090-4F00-8E13-6D2BCDCAB17A}"/>
    <dgm:cxn modelId="{BDEDC889-CE0C-49E8-B452-67032119DE39}" type="presOf" srcId="{7396A1E3-6CE8-49FF-A860-C621324EF581}" destId="{5BFEEEC3-AE65-4452-ABF1-39FE06448138}" srcOrd="0" destOrd="0" presId="urn:microsoft.com/office/officeart/2005/8/layout/vList2"/>
    <dgm:cxn modelId="{FC6E0E09-3AD5-4D1F-98B8-CD6BE4D45F59}" type="presParOf" srcId="{C0E0910B-408B-48D7-91E7-BD62B3FF3A2F}" destId="{5BFEEEC3-AE65-4452-ABF1-39FE06448138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2681A-A3BA-403F-B37C-AC667EE23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FA3D00-696C-424E-B79B-F6976C702FD2}">
      <dgm:prSet/>
      <dgm:spPr/>
      <dgm:t>
        <a:bodyPr/>
        <a:lstStyle/>
        <a:p>
          <a:pPr rtl="0"/>
          <a:r>
            <a:rPr lang="tr-TR" dirty="0" smtClean="0"/>
            <a:t>        </a:t>
          </a:r>
          <a:r>
            <a:rPr lang="tr-TR" dirty="0" smtClean="0">
              <a:latin typeface="Algerian" pitchFamily="82" charset="0"/>
            </a:rPr>
            <a:t>PROJECT’S COUNTRIES</a:t>
          </a:r>
          <a:endParaRPr lang="tr-TR" dirty="0">
            <a:latin typeface="Algerian" pitchFamily="82" charset="0"/>
          </a:endParaRPr>
        </a:p>
      </dgm:t>
    </dgm:pt>
    <dgm:pt modelId="{96699585-AB31-4221-9566-542DDF75EF63}" type="parTrans" cxnId="{30ADEDA0-4CE6-4E9A-AE15-3BA5EE579F54}">
      <dgm:prSet/>
      <dgm:spPr/>
      <dgm:t>
        <a:bodyPr/>
        <a:lstStyle/>
        <a:p>
          <a:endParaRPr lang="tr-TR"/>
        </a:p>
      </dgm:t>
    </dgm:pt>
    <dgm:pt modelId="{18523F47-1281-422B-9917-44FA69B6044C}" type="sibTrans" cxnId="{30ADEDA0-4CE6-4E9A-AE15-3BA5EE579F54}">
      <dgm:prSet/>
      <dgm:spPr/>
      <dgm:t>
        <a:bodyPr/>
        <a:lstStyle/>
        <a:p>
          <a:endParaRPr lang="tr-TR"/>
        </a:p>
      </dgm:t>
    </dgm:pt>
    <dgm:pt modelId="{C0A281AB-9C18-4631-B7F8-189F8C6BB6E1}" type="pres">
      <dgm:prSet presAssocID="{8F22681A-A3BA-403F-B37C-AC667EE235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69404A-92A1-43F1-9652-861F843ED4D1}" type="pres">
      <dgm:prSet presAssocID="{E8FA3D00-696C-424E-B79B-F6976C702F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ADEDA0-4CE6-4E9A-AE15-3BA5EE579F54}" srcId="{8F22681A-A3BA-403F-B37C-AC667EE23552}" destId="{E8FA3D00-696C-424E-B79B-F6976C702FD2}" srcOrd="0" destOrd="0" parTransId="{96699585-AB31-4221-9566-542DDF75EF63}" sibTransId="{18523F47-1281-422B-9917-44FA69B6044C}"/>
    <dgm:cxn modelId="{9F53BBDC-4D4D-4223-AEE8-79E93F350BD2}" type="presOf" srcId="{8F22681A-A3BA-403F-B37C-AC667EE23552}" destId="{C0A281AB-9C18-4631-B7F8-189F8C6BB6E1}" srcOrd="0" destOrd="0" presId="urn:microsoft.com/office/officeart/2005/8/layout/vList2"/>
    <dgm:cxn modelId="{640E8C9E-C06F-4F22-B542-44E408415BC5}" type="presOf" srcId="{E8FA3D00-696C-424E-B79B-F6976C702FD2}" destId="{EF69404A-92A1-43F1-9652-861F843ED4D1}" srcOrd="0" destOrd="0" presId="urn:microsoft.com/office/officeart/2005/8/layout/vList2"/>
    <dgm:cxn modelId="{55B33202-AAAB-477D-8521-6FCE8A9D2D1D}" type="presParOf" srcId="{C0A281AB-9C18-4631-B7F8-189F8C6BB6E1}" destId="{EF69404A-92A1-43F1-9652-861F843ED4D1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AE8E68-8207-4B2F-9866-8C147345B2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221D3EC-19FF-40FA-82EE-E167103A3EDF}">
      <dgm:prSet/>
      <dgm:spPr/>
      <dgm:t>
        <a:bodyPr/>
        <a:lstStyle/>
        <a:p>
          <a:pPr rtl="0"/>
          <a:r>
            <a:rPr lang="tr-TR" dirty="0" smtClean="0">
              <a:latin typeface="Algerian" pitchFamily="82" charset="0"/>
            </a:rPr>
            <a:t>VISITING PARTNER COUNTRIES</a:t>
          </a:r>
          <a:endParaRPr lang="tr-TR" dirty="0">
            <a:latin typeface="Algerian" pitchFamily="82" charset="0"/>
          </a:endParaRPr>
        </a:p>
      </dgm:t>
    </dgm:pt>
    <dgm:pt modelId="{0D14E0F1-AF78-4D01-98E8-93C51AA76CA0}" type="parTrans" cxnId="{D98B92EF-A0F6-42C2-8D19-4D75A7D9FD2D}">
      <dgm:prSet/>
      <dgm:spPr/>
      <dgm:t>
        <a:bodyPr/>
        <a:lstStyle/>
        <a:p>
          <a:endParaRPr lang="tr-TR"/>
        </a:p>
      </dgm:t>
    </dgm:pt>
    <dgm:pt modelId="{0DD04962-606A-4522-8616-2B8402829DB0}" type="sibTrans" cxnId="{D98B92EF-A0F6-42C2-8D19-4D75A7D9FD2D}">
      <dgm:prSet/>
      <dgm:spPr/>
      <dgm:t>
        <a:bodyPr/>
        <a:lstStyle/>
        <a:p>
          <a:endParaRPr lang="tr-TR"/>
        </a:p>
      </dgm:t>
    </dgm:pt>
    <dgm:pt modelId="{C22F7B03-7750-4F61-B27B-D2D9D804B635}" type="pres">
      <dgm:prSet presAssocID="{65AE8E68-8207-4B2F-9866-8C147345B2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80E467-595D-4631-94FB-60EF85484DFE}" type="pres">
      <dgm:prSet presAssocID="{6221D3EC-19FF-40FA-82EE-E167103A3E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644622-20C8-4B82-975F-6BF861D63052}" type="presOf" srcId="{65AE8E68-8207-4B2F-9866-8C147345B2F6}" destId="{C22F7B03-7750-4F61-B27B-D2D9D804B635}" srcOrd="0" destOrd="0" presId="urn:microsoft.com/office/officeart/2005/8/layout/vList2"/>
    <dgm:cxn modelId="{D98B92EF-A0F6-42C2-8D19-4D75A7D9FD2D}" srcId="{65AE8E68-8207-4B2F-9866-8C147345B2F6}" destId="{6221D3EC-19FF-40FA-82EE-E167103A3EDF}" srcOrd="0" destOrd="0" parTransId="{0D14E0F1-AF78-4D01-98E8-93C51AA76CA0}" sibTransId="{0DD04962-606A-4522-8616-2B8402829DB0}"/>
    <dgm:cxn modelId="{A2B7EFC1-4D56-446F-9AF0-00657A3D999C}" type="presOf" srcId="{6221D3EC-19FF-40FA-82EE-E167103A3EDF}" destId="{3680E467-595D-4631-94FB-60EF85484DFE}" srcOrd="0" destOrd="0" presId="urn:microsoft.com/office/officeart/2005/8/layout/vList2"/>
    <dgm:cxn modelId="{128FC7D2-05B0-474A-A24C-CFE086CE0271}" type="presParOf" srcId="{C22F7B03-7750-4F61-B27B-D2D9D804B635}" destId="{3680E467-595D-4631-94FB-60EF85484DFE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ESTONIA TRANING EVENT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 custLinFactNeighborX="-348" custLinFactNeighborY="-2369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ADE1B3-6363-43DB-9A43-C541A50C6196}" type="presOf" srcId="{04721C41-137D-41A2-AF9C-8BCF33AD84C8}" destId="{F679F029-7BE6-4F64-8DF0-FCB0CDD6C59C}" srcOrd="0" destOrd="0" presId="urn:microsoft.com/office/officeart/2005/8/layout/vList2"/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2D8DABBE-2564-4218-9699-469DD115AA0C}" type="presOf" srcId="{9DE9ED4B-03EA-49BE-8318-5BDAA0E10274}" destId="{82C118FB-80C4-4B83-A274-7DE34BE9D029}" srcOrd="0" destOrd="0" presId="urn:microsoft.com/office/officeart/2005/8/layout/vList2"/>
    <dgm:cxn modelId="{678F54C8-E124-4A3B-9B97-F1472B4CC8AB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5AE8E68-8207-4B2F-9866-8C147345B2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21D3EC-19FF-40FA-82EE-E167103A3EDF}">
      <dgm:prSet/>
      <dgm:spPr/>
      <dgm:t>
        <a:bodyPr/>
        <a:lstStyle/>
        <a:p>
          <a:pPr rtl="0"/>
          <a:r>
            <a:rPr lang="tr-TR" dirty="0" smtClean="0">
              <a:latin typeface="Algerian" pitchFamily="82" charset="0"/>
            </a:rPr>
            <a:t>ORTAK ÜLKELERE ZİYARET</a:t>
          </a:r>
          <a:endParaRPr lang="tr-TR" dirty="0">
            <a:latin typeface="Algerian" pitchFamily="82" charset="0"/>
          </a:endParaRPr>
        </a:p>
      </dgm:t>
    </dgm:pt>
    <dgm:pt modelId="{0D14E0F1-AF78-4D01-98E8-93C51AA76CA0}" type="parTrans" cxnId="{D98B92EF-A0F6-42C2-8D19-4D75A7D9FD2D}">
      <dgm:prSet/>
      <dgm:spPr/>
      <dgm:t>
        <a:bodyPr/>
        <a:lstStyle/>
        <a:p>
          <a:endParaRPr lang="tr-TR"/>
        </a:p>
      </dgm:t>
    </dgm:pt>
    <dgm:pt modelId="{0DD04962-606A-4522-8616-2B8402829DB0}" type="sibTrans" cxnId="{D98B92EF-A0F6-42C2-8D19-4D75A7D9FD2D}">
      <dgm:prSet/>
      <dgm:spPr/>
      <dgm:t>
        <a:bodyPr/>
        <a:lstStyle/>
        <a:p>
          <a:endParaRPr lang="tr-TR"/>
        </a:p>
      </dgm:t>
    </dgm:pt>
    <dgm:pt modelId="{C22F7B03-7750-4F61-B27B-D2D9D804B635}" type="pres">
      <dgm:prSet presAssocID="{65AE8E68-8207-4B2F-9866-8C147345B2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80E467-595D-4631-94FB-60EF85484DFE}" type="pres">
      <dgm:prSet presAssocID="{6221D3EC-19FF-40FA-82EE-E167103A3E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C7BB28-7EF5-4419-B851-81774841B402}" type="presOf" srcId="{6221D3EC-19FF-40FA-82EE-E167103A3EDF}" destId="{3680E467-595D-4631-94FB-60EF85484DFE}" srcOrd="0" destOrd="0" presId="urn:microsoft.com/office/officeart/2005/8/layout/vList2"/>
    <dgm:cxn modelId="{AED0378F-8A9B-49A0-99CE-F9FAF917092A}" type="presOf" srcId="{65AE8E68-8207-4B2F-9866-8C147345B2F6}" destId="{C22F7B03-7750-4F61-B27B-D2D9D804B635}" srcOrd="0" destOrd="0" presId="urn:microsoft.com/office/officeart/2005/8/layout/vList2"/>
    <dgm:cxn modelId="{D98B92EF-A0F6-42C2-8D19-4D75A7D9FD2D}" srcId="{65AE8E68-8207-4B2F-9866-8C147345B2F6}" destId="{6221D3EC-19FF-40FA-82EE-E167103A3EDF}" srcOrd="0" destOrd="0" parTransId="{0D14E0F1-AF78-4D01-98E8-93C51AA76CA0}" sibTransId="{0DD04962-606A-4522-8616-2B8402829DB0}"/>
    <dgm:cxn modelId="{FFA62027-B32E-4DE5-92D8-AAE6986A785B}" type="presParOf" srcId="{C22F7B03-7750-4F61-B27B-D2D9D804B635}" destId="{3680E467-595D-4631-94FB-60EF85484DFE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ESTONYA EĞİTİM ETKİNLİĞİ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2B8DDC-33D2-4251-B005-CDB3C2007C7F}" type="presOf" srcId="{04721C41-137D-41A2-AF9C-8BCF33AD84C8}" destId="{F679F029-7BE6-4F64-8DF0-FCB0CDD6C59C}" srcOrd="0" destOrd="0" presId="urn:microsoft.com/office/officeart/2005/8/layout/vList2"/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CA979D3E-3EA6-4FD4-A48C-604516F99222}" type="presOf" srcId="{9DE9ED4B-03EA-49BE-8318-5BDAA0E10274}" destId="{82C118FB-80C4-4B83-A274-7DE34BE9D029}" srcOrd="0" destOrd="0" presId="urn:microsoft.com/office/officeart/2005/8/layout/vList2"/>
    <dgm:cxn modelId="{1C20AE12-C8A9-495C-BDE0-4BD6FE58081C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ESTONIA TRANING EVENT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091B4420-F7D4-49D7-9B45-105FD2391209}" type="presOf" srcId="{04721C41-137D-41A2-AF9C-8BCF33AD84C8}" destId="{F679F029-7BE6-4F64-8DF0-FCB0CDD6C59C}" srcOrd="0" destOrd="0" presId="urn:microsoft.com/office/officeart/2005/8/layout/vList2"/>
    <dgm:cxn modelId="{AB7F9088-1326-4FE0-ADA6-AC4E6006CC38}" type="presOf" srcId="{9DE9ED4B-03EA-49BE-8318-5BDAA0E10274}" destId="{82C118FB-80C4-4B83-A274-7DE34BE9D029}" srcOrd="0" destOrd="0" presId="urn:microsoft.com/office/officeart/2005/8/layout/vList2"/>
    <dgm:cxn modelId="{AC20552C-7563-4AD1-8EA5-0F5E8ACC45B3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ESTONYA EĞİTİM ETKİNLİĞİ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722A58-1367-46EE-92D8-ED76DA3602DF}" type="presOf" srcId="{9DE9ED4B-03EA-49BE-8318-5BDAA0E10274}" destId="{82C118FB-80C4-4B83-A274-7DE34BE9D029}" srcOrd="0" destOrd="0" presId="urn:microsoft.com/office/officeart/2005/8/layout/vList2"/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79E23271-6AF8-447A-BECC-FF88B9E95BD0}" type="presOf" srcId="{04721C41-137D-41A2-AF9C-8BCF33AD84C8}" destId="{F679F029-7BE6-4F64-8DF0-FCB0CDD6C59C}" srcOrd="0" destOrd="0" presId="urn:microsoft.com/office/officeart/2005/8/layout/vList2"/>
    <dgm:cxn modelId="{4C7A7F4C-3A37-4BA7-BA11-C78C3C60FC08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MEETING OF ITALY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60DD3D-83AA-4C7E-9B07-55EB457552FE}" type="presOf" srcId="{04721C41-137D-41A2-AF9C-8BCF33AD84C8}" destId="{F679F029-7BE6-4F64-8DF0-FCB0CDD6C59C}" srcOrd="0" destOrd="0" presId="urn:microsoft.com/office/officeart/2005/8/layout/vList2"/>
    <dgm:cxn modelId="{37C4DDD9-B151-4801-8009-C602AE5C09B8}" type="presOf" srcId="{9DE9ED4B-03EA-49BE-8318-5BDAA0E10274}" destId="{82C118FB-80C4-4B83-A274-7DE34BE9D029}" srcOrd="0" destOrd="0" presId="urn:microsoft.com/office/officeart/2005/8/layout/vList2"/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377589FA-9E7B-4562-B956-D28E25C5B56F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İTALYA BULUŞMASI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FA6E80-00E3-4305-A5AD-1C14985E10CB}" type="presOf" srcId="{9DE9ED4B-03EA-49BE-8318-5BDAA0E10274}" destId="{82C118FB-80C4-4B83-A274-7DE34BE9D029}" srcOrd="0" destOrd="0" presId="urn:microsoft.com/office/officeart/2005/8/layout/vList2"/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2FD3D928-70CE-44D3-9D4E-2A91BFDA7840}" type="presOf" srcId="{04721C41-137D-41A2-AF9C-8BCF33AD84C8}" destId="{F679F029-7BE6-4F64-8DF0-FCB0CDD6C59C}" srcOrd="0" destOrd="0" presId="urn:microsoft.com/office/officeart/2005/8/layout/vList2"/>
    <dgm:cxn modelId="{899D10F2-F98D-493B-967C-7A9CA994C008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MEETING OF ITALY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6FE8E505-76D9-4755-95B2-45AA5F4DDECC}" type="presOf" srcId="{04721C41-137D-41A2-AF9C-8BCF33AD84C8}" destId="{F679F029-7BE6-4F64-8DF0-FCB0CDD6C59C}" srcOrd="0" destOrd="0" presId="urn:microsoft.com/office/officeart/2005/8/layout/vList2"/>
    <dgm:cxn modelId="{FA85B677-8D6C-4B14-9CB3-32137F0FD6E3}" type="presOf" srcId="{9DE9ED4B-03EA-49BE-8318-5BDAA0E10274}" destId="{82C118FB-80C4-4B83-A274-7DE34BE9D029}" srcOrd="0" destOrd="0" presId="urn:microsoft.com/office/officeart/2005/8/layout/vList2"/>
    <dgm:cxn modelId="{8177ED56-7E92-48E7-8A76-1B2209D0B4B5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DE9ED4B-03EA-49BE-8318-5BDAA0E102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21C41-137D-41A2-AF9C-8BCF33AD84C8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İTALYA BULUŞMASI</a:t>
          </a:r>
          <a:endParaRPr lang="tr-TR" dirty="0">
            <a:latin typeface="Algerian" pitchFamily="82" charset="0"/>
          </a:endParaRPr>
        </a:p>
      </dgm:t>
    </dgm:pt>
    <dgm:pt modelId="{9A91A40A-945A-4AF4-B6E7-4AB4E6EA82C0}" type="parTrans" cxnId="{D3F35AF8-8078-44C4-B119-E9AA14DBB5A9}">
      <dgm:prSet/>
      <dgm:spPr/>
      <dgm:t>
        <a:bodyPr/>
        <a:lstStyle/>
        <a:p>
          <a:endParaRPr lang="tr-TR"/>
        </a:p>
      </dgm:t>
    </dgm:pt>
    <dgm:pt modelId="{C13CA8D6-7B79-4EB3-BFB0-1271F902ED7B}" type="sibTrans" cxnId="{D3F35AF8-8078-44C4-B119-E9AA14DBB5A9}">
      <dgm:prSet/>
      <dgm:spPr/>
      <dgm:t>
        <a:bodyPr/>
        <a:lstStyle/>
        <a:p>
          <a:endParaRPr lang="tr-TR"/>
        </a:p>
      </dgm:t>
    </dgm:pt>
    <dgm:pt modelId="{82C118FB-80C4-4B83-A274-7DE34BE9D029}" type="pres">
      <dgm:prSet presAssocID="{9DE9ED4B-03EA-49BE-8318-5BDAA0E10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79F029-7BE6-4F64-8DF0-FCB0CDD6C59C}" type="pres">
      <dgm:prSet presAssocID="{04721C41-137D-41A2-AF9C-8BCF33AD84C8}" presName="parentText" presStyleLbl="node1" presStyleIdx="0" presStyleCnt="1" custLinFactNeighborX="-868" custLinFactNeighborY="-1986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F35AF8-8078-44C4-B119-E9AA14DBB5A9}" srcId="{9DE9ED4B-03EA-49BE-8318-5BDAA0E10274}" destId="{04721C41-137D-41A2-AF9C-8BCF33AD84C8}" srcOrd="0" destOrd="0" parTransId="{9A91A40A-945A-4AF4-B6E7-4AB4E6EA82C0}" sibTransId="{C13CA8D6-7B79-4EB3-BFB0-1271F902ED7B}"/>
    <dgm:cxn modelId="{627BAF57-C7DD-4FA0-BCCB-B173DEF58F2B}" type="presOf" srcId="{04721C41-137D-41A2-AF9C-8BCF33AD84C8}" destId="{F679F029-7BE6-4F64-8DF0-FCB0CDD6C59C}" srcOrd="0" destOrd="0" presId="urn:microsoft.com/office/officeart/2005/8/layout/vList2"/>
    <dgm:cxn modelId="{4DC1EB02-3D0A-45AD-AA43-86F9478CD618}" type="presOf" srcId="{9DE9ED4B-03EA-49BE-8318-5BDAA0E10274}" destId="{82C118FB-80C4-4B83-A274-7DE34BE9D029}" srcOrd="0" destOrd="0" presId="urn:microsoft.com/office/officeart/2005/8/layout/vList2"/>
    <dgm:cxn modelId="{5DDDAEDD-46F0-4FE6-B19A-7A1FFC7B8236}" type="presParOf" srcId="{82C118FB-80C4-4B83-A274-7DE34BE9D029}" destId="{F679F029-7BE6-4F64-8DF0-FCB0CDD6C59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C7478-A7AD-4B33-A2AC-5E26E12831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F688DD-4287-482D-B86B-99D2D1A24289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ESTONIA</a:t>
          </a:r>
          <a:endParaRPr lang="tr-TR" dirty="0">
            <a:latin typeface="Britannic Bold" pitchFamily="34" charset="0"/>
          </a:endParaRPr>
        </a:p>
      </dgm:t>
    </dgm:pt>
    <dgm:pt modelId="{DEBE5C05-88B1-477C-970A-5F23613BA496}" type="parTrans" cxnId="{A15AE25D-5EC1-49DB-B9AE-9603EB0F6AD7}">
      <dgm:prSet/>
      <dgm:spPr/>
      <dgm:t>
        <a:bodyPr/>
        <a:lstStyle/>
        <a:p>
          <a:endParaRPr lang="tr-TR"/>
        </a:p>
      </dgm:t>
    </dgm:pt>
    <dgm:pt modelId="{CFB590CF-021C-4B5B-903B-25C87F448DB0}" type="sibTrans" cxnId="{A15AE25D-5EC1-49DB-B9AE-9603EB0F6AD7}">
      <dgm:prSet/>
      <dgm:spPr/>
      <dgm:t>
        <a:bodyPr/>
        <a:lstStyle/>
        <a:p>
          <a:endParaRPr lang="tr-TR"/>
        </a:p>
      </dgm:t>
    </dgm:pt>
    <dgm:pt modelId="{17AD3166-3AF0-41C7-A3AA-CFDE359CD5B0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BULGARIA</a:t>
          </a:r>
          <a:endParaRPr lang="tr-TR" dirty="0">
            <a:latin typeface="Britannic Bold" pitchFamily="34" charset="0"/>
          </a:endParaRPr>
        </a:p>
      </dgm:t>
    </dgm:pt>
    <dgm:pt modelId="{31E0F8D9-B4B7-40D5-99F1-74825A80B026}" type="parTrans" cxnId="{F216CC38-EE03-4B39-8A96-F2A7C657D3C6}">
      <dgm:prSet/>
      <dgm:spPr/>
      <dgm:t>
        <a:bodyPr/>
        <a:lstStyle/>
        <a:p>
          <a:endParaRPr lang="tr-TR"/>
        </a:p>
      </dgm:t>
    </dgm:pt>
    <dgm:pt modelId="{0CC82B2B-E5B0-41D5-8CE7-551F68D9F80B}" type="sibTrans" cxnId="{F216CC38-EE03-4B39-8A96-F2A7C657D3C6}">
      <dgm:prSet/>
      <dgm:spPr/>
      <dgm:t>
        <a:bodyPr/>
        <a:lstStyle/>
        <a:p>
          <a:endParaRPr lang="tr-TR"/>
        </a:p>
      </dgm:t>
    </dgm:pt>
    <dgm:pt modelId="{90715FA6-1A7B-4B0D-A22A-6EDACCFF9765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CZECH</a:t>
          </a:r>
          <a:r>
            <a:rPr lang="tr-TR" dirty="0" smtClean="0"/>
            <a:t> </a:t>
          </a:r>
          <a:r>
            <a:rPr lang="tr-TR" dirty="0" smtClean="0">
              <a:latin typeface="Britannic Bold" pitchFamily="34" charset="0"/>
            </a:rPr>
            <a:t>REPUBLIC</a:t>
          </a:r>
          <a:endParaRPr lang="tr-TR" dirty="0">
            <a:latin typeface="Britannic Bold" pitchFamily="34" charset="0"/>
          </a:endParaRPr>
        </a:p>
      </dgm:t>
    </dgm:pt>
    <dgm:pt modelId="{CDECFF26-FA32-4EF2-A8AF-98C35B2633F5}" type="parTrans" cxnId="{51017333-6317-4461-99FE-41C7CFCA0A34}">
      <dgm:prSet/>
      <dgm:spPr/>
      <dgm:t>
        <a:bodyPr/>
        <a:lstStyle/>
        <a:p>
          <a:endParaRPr lang="tr-TR"/>
        </a:p>
      </dgm:t>
    </dgm:pt>
    <dgm:pt modelId="{5C54B557-F490-423F-8B78-C4C2CA6F3A7F}" type="sibTrans" cxnId="{51017333-6317-4461-99FE-41C7CFCA0A34}">
      <dgm:prSet/>
      <dgm:spPr/>
      <dgm:t>
        <a:bodyPr/>
        <a:lstStyle/>
        <a:p>
          <a:endParaRPr lang="tr-TR"/>
        </a:p>
      </dgm:t>
    </dgm:pt>
    <dgm:pt modelId="{4BAD3C33-6409-44B4-8200-6E7F2DEC468B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GREECE</a:t>
          </a:r>
          <a:endParaRPr lang="tr-TR" dirty="0">
            <a:latin typeface="Britannic Bold" pitchFamily="34" charset="0"/>
          </a:endParaRPr>
        </a:p>
      </dgm:t>
    </dgm:pt>
    <dgm:pt modelId="{0F9E4C45-DA80-4F57-BEB7-CCD08A8313AB}" type="parTrans" cxnId="{F835D342-CDF9-45B9-9C19-68B730AD40AB}">
      <dgm:prSet/>
      <dgm:spPr/>
      <dgm:t>
        <a:bodyPr/>
        <a:lstStyle/>
        <a:p>
          <a:endParaRPr lang="tr-TR"/>
        </a:p>
      </dgm:t>
    </dgm:pt>
    <dgm:pt modelId="{65643393-DF71-44AA-A317-3863D664E1B0}" type="sibTrans" cxnId="{F835D342-CDF9-45B9-9C19-68B730AD40AB}">
      <dgm:prSet/>
      <dgm:spPr/>
      <dgm:t>
        <a:bodyPr/>
        <a:lstStyle/>
        <a:p>
          <a:endParaRPr lang="tr-TR"/>
        </a:p>
      </dgm:t>
    </dgm:pt>
    <dgm:pt modelId="{4EDD8114-ECD5-4D49-B1FD-034C9776053A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ITALY</a:t>
          </a:r>
          <a:endParaRPr lang="tr-TR" dirty="0">
            <a:latin typeface="Britannic Bold" pitchFamily="34" charset="0"/>
          </a:endParaRPr>
        </a:p>
      </dgm:t>
    </dgm:pt>
    <dgm:pt modelId="{F24CBAA2-9C50-408B-8CA3-2F1FF1DB5D7C}" type="parTrans" cxnId="{72CDEDA5-9EF1-4016-B7CF-1557CBB9D8BA}">
      <dgm:prSet/>
      <dgm:spPr/>
      <dgm:t>
        <a:bodyPr/>
        <a:lstStyle/>
        <a:p>
          <a:endParaRPr lang="tr-TR"/>
        </a:p>
      </dgm:t>
    </dgm:pt>
    <dgm:pt modelId="{2DDB61BF-8FE5-498D-9745-EFA41CA041E7}" type="sibTrans" cxnId="{72CDEDA5-9EF1-4016-B7CF-1557CBB9D8BA}">
      <dgm:prSet/>
      <dgm:spPr/>
      <dgm:t>
        <a:bodyPr/>
        <a:lstStyle/>
        <a:p>
          <a:endParaRPr lang="tr-TR"/>
        </a:p>
      </dgm:t>
    </dgm:pt>
    <dgm:pt modelId="{EA15B37E-B4DE-4EA3-8C46-C1BDF0E72DDA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SPAIN</a:t>
          </a:r>
          <a:endParaRPr lang="tr-TR" dirty="0">
            <a:latin typeface="Britannic Bold" pitchFamily="34" charset="0"/>
          </a:endParaRPr>
        </a:p>
      </dgm:t>
    </dgm:pt>
    <dgm:pt modelId="{7C53E15F-5168-4408-96B7-EDB4EF97D659}" type="parTrans" cxnId="{88D8B1F0-C9BC-4400-901B-9178F07E29B8}">
      <dgm:prSet/>
      <dgm:spPr/>
      <dgm:t>
        <a:bodyPr/>
        <a:lstStyle/>
        <a:p>
          <a:endParaRPr lang="tr-TR"/>
        </a:p>
      </dgm:t>
    </dgm:pt>
    <dgm:pt modelId="{563A098F-BE28-4013-8F4B-11DD0FBBC073}" type="sibTrans" cxnId="{88D8B1F0-C9BC-4400-901B-9178F07E29B8}">
      <dgm:prSet/>
      <dgm:spPr/>
      <dgm:t>
        <a:bodyPr/>
        <a:lstStyle/>
        <a:p>
          <a:endParaRPr lang="tr-TR"/>
        </a:p>
      </dgm:t>
    </dgm:pt>
    <dgm:pt modelId="{E2F3E34D-BA89-44B9-9D89-EF856BB159F2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POLAND</a:t>
          </a:r>
          <a:endParaRPr lang="tr-TR" dirty="0">
            <a:latin typeface="Britannic Bold" pitchFamily="34" charset="0"/>
          </a:endParaRPr>
        </a:p>
      </dgm:t>
    </dgm:pt>
    <dgm:pt modelId="{1BAA4127-EB5C-48E1-90A4-630F1D3B6CD5}" type="parTrans" cxnId="{41A88D3D-780D-4626-BEEB-8B1B24D1C4F3}">
      <dgm:prSet/>
      <dgm:spPr/>
      <dgm:t>
        <a:bodyPr/>
        <a:lstStyle/>
        <a:p>
          <a:endParaRPr lang="tr-TR"/>
        </a:p>
      </dgm:t>
    </dgm:pt>
    <dgm:pt modelId="{9DA178CD-130D-4639-9375-8762FC9F370D}" type="sibTrans" cxnId="{41A88D3D-780D-4626-BEEB-8B1B24D1C4F3}">
      <dgm:prSet/>
      <dgm:spPr/>
      <dgm:t>
        <a:bodyPr/>
        <a:lstStyle/>
        <a:p>
          <a:endParaRPr lang="tr-TR"/>
        </a:p>
      </dgm:t>
    </dgm:pt>
    <dgm:pt modelId="{036AB555-DEAE-489D-9B63-B46E1D7029CB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PORTUGAL</a:t>
          </a:r>
          <a:endParaRPr lang="tr-TR" dirty="0">
            <a:latin typeface="Britannic Bold" pitchFamily="34" charset="0"/>
          </a:endParaRPr>
        </a:p>
      </dgm:t>
    </dgm:pt>
    <dgm:pt modelId="{71280ECE-F945-4580-A5C5-F0D782AA5612}" type="parTrans" cxnId="{4980263A-3D55-419A-B9E6-19C1919498C8}">
      <dgm:prSet/>
      <dgm:spPr/>
      <dgm:t>
        <a:bodyPr/>
        <a:lstStyle/>
        <a:p>
          <a:endParaRPr lang="tr-TR"/>
        </a:p>
      </dgm:t>
    </dgm:pt>
    <dgm:pt modelId="{D36E3C72-E66E-4D36-ADAA-C51C5F1E9790}" type="sibTrans" cxnId="{4980263A-3D55-419A-B9E6-19C1919498C8}">
      <dgm:prSet/>
      <dgm:spPr/>
      <dgm:t>
        <a:bodyPr/>
        <a:lstStyle/>
        <a:p>
          <a:endParaRPr lang="tr-TR"/>
        </a:p>
      </dgm:t>
    </dgm:pt>
    <dgm:pt modelId="{5E562BEB-2ECD-4AA7-9295-F31BC7496FE7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TURKEY</a:t>
          </a:r>
          <a:endParaRPr lang="tr-TR" dirty="0">
            <a:latin typeface="Britannic Bold" pitchFamily="34" charset="0"/>
          </a:endParaRPr>
        </a:p>
      </dgm:t>
    </dgm:pt>
    <dgm:pt modelId="{3B78AF67-F5B8-4F76-A249-212D639CF665}" type="parTrans" cxnId="{4F367FAE-3476-490A-8D4C-231B6996329C}">
      <dgm:prSet/>
      <dgm:spPr/>
      <dgm:t>
        <a:bodyPr/>
        <a:lstStyle/>
        <a:p>
          <a:endParaRPr lang="tr-TR"/>
        </a:p>
      </dgm:t>
    </dgm:pt>
    <dgm:pt modelId="{C6DA10EB-5C0F-44AA-97FF-2702F4F6DE1B}" type="sibTrans" cxnId="{4F367FAE-3476-490A-8D4C-231B6996329C}">
      <dgm:prSet/>
      <dgm:spPr/>
      <dgm:t>
        <a:bodyPr/>
        <a:lstStyle/>
        <a:p>
          <a:endParaRPr lang="tr-TR"/>
        </a:p>
      </dgm:t>
    </dgm:pt>
    <dgm:pt modelId="{91605C19-D303-4D13-B0E9-968A9A3D69E4}" type="pres">
      <dgm:prSet presAssocID="{775C7478-A7AD-4B33-A2AC-5E26E12831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9182BA-4F75-455C-9054-720BC4B32A10}" type="pres">
      <dgm:prSet presAssocID="{BCF688DD-4287-482D-B86B-99D2D1A2428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3D4B76-0234-41EF-B3E9-7D0CA12FB304}" type="pres">
      <dgm:prSet presAssocID="{CFB590CF-021C-4B5B-903B-25C87F448DB0}" presName="spacer" presStyleCnt="0"/>
      <dgm:spPr/>
    </dgm:pt>
    <dgm:pt modelId="{11DFA151-0BBA-4C64-AB36-ECAD0E0D5907}" type="pres">
      <dgm:prSet presAssocID="{17AD3166-3AF0-41C7-A3AA-CFDE359CD5B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7F4A64-F9D6-4D08-BE16-58A3C524FCFA}" type="pres">
      <dgm:prSet presAssocID="{0CC82B2B-E5B0-41D5-8CE7-551F68D9F80B}" presName="spacer" presStyleCnt="0"/>
      <dgm:spPr/>
    </dgm:pt>
    <dgm:pt modelId="{7D61057F-4EA7-4816-9538-F85805122A44}" type="pres">
      <dgm:prSet presAssocID="{90715FA6-1A7B-4B0D-A22A-6EDACCFF976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D7A674-A269-420E-A4C4-5C74D62FA99C}" type="pres">
      <dgm:prSet presAssocID="{5C54B557-F490-423F-8B78-C4C2CA6F3A7F}" presName="spacer" presStyleCnt="0"/>
      <dgm:spPr/>
    </dgm:pt>
    <dgm:pt modelId="{8A085246-EA81-4438-85DA-94001AF0834F}" type="pres">
      <dgm:prSet presAssocID="{4BAD3C33-6409-44B4-8200-6E7F2DEC468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2A8CE5-2D9F-4B46-8B94-672364859059}" type="pres">
      <dgm:prSet presAssocID="{65643393-DF71-44AA-A317-3863D664E1B0}" presName="spacer" presStyleCnt="0"/>
      <dgm:spPr/>
    </dgm:pt>
    <dgm:pt modelId="{90B57D20-DBAB-4D8A-A955-BEE8A6FF0977}" type="pres">
      <dgm:prSet presAssocID="{4EDD8114-ECD5-4D49-B1FD-034C9776053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F6E173-8697-4CE4-8E60-EEFEDCE0607A}" type="pres">
      <dgm:prSet presAssocID="{2DDB61BF-8FE5-498D-9745-EFA41CA041E7}" presName="spacer" presStyleCnt="0"/>
      <dgm:spPr/>
    </dgm:pt>
    <dgm:pt modelId="{5FB5FF38-ABF7-42AC-B37C-2AC5AB43ADBC}" type="pres">
      <dgm:prSet presAssocID="{EA15B37E-B4DE-4EA3-8C46-C1BDF0E72DD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0C4C2F-1113-43AF-8369-A0C195610D47}" type="pres">
      <dgm:prSet presAssocID="{563A098F-BE28-4013-8F4B-11DD0FBBC073}" presName="spacer" presStyleCnt="0"/>
      <dgm:spPr/>
    </dgm:pt>
    <dgm:pt modelId="{7ECE45F8-5A36-4CAC-B17E-210AF138BCFD}" type="pres">
      <dgm:prSet presAssocID="{E2F3E34D-BA89-44B9-9D89-EF856BB159F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29A29A-11DB-46EE-845F-82ABC16A7BE3}" type="pres">
      <dgm:prSet presAssocID="{9DA178CD-130D-4639-9375-8762FC9F370D}" presName="spacer" presStyleCnt="0"/>
      <dgm:spPr/>
    </dgm:pt>
    <dgm:pt modelId="{404F0908-E237-4E5C-B453-D746D3363184}" type="pres">
      <dgm:prSet presAssocID="{036AB555-DEAE-489D-9B63-B46E1D7029C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EADF73-084B-4A78-B623-BB66FD5D8595}" type="pres">
      <dgm:prSet presAssocID="{D36E3C72-E66E-4D36-ADAA-C51C5F1E9790}" presName="spacer" presStyleCnt="0"/>
      <dgm:spPr/>
    </dgm:pt>
    <dgm:pt modelId="{6BBDCE47-AF10-4348-B443-96F7FC027A2B}" type="pres">
      <dgm:prSet presAssocID="{5E562BEB-2ECD-4AA7-9295-F31BC7496FE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A88D3D-780D-4626-BEEB-8B1B24D1C4F3}" srcId="{775C7478-A7AD-4B33-A2AC-5E26E12831F1}" destId="{E2F3E34D-BA89-44B9-9D89-EF856BB159F2}" srcOrd="6" destOrd="0" parTransId="{1BAA4127-EB5C-48E1-90A4-630F1D3B6CD5}" sibTransId="{9DA178CD-130D-4639-9375-8762FC9F370D}"/>
    <dgm:cxn modelId="{7A54E306-56EF-4F0C-9A1B-8763853C4D62}" type="presOf" srcId="{4BAD3C33-6409-44B4-8200-6E7F2DEC468B}" destId="{8A085246-EA81-4438-85DA-94001AF0834F}" srcOrd="0" destOrd="0" presId="urn:microsoft.com/office/officeart/2005/8/layout/vList2"/>
    <dgm:cxn modelId="{26CBBCDA-23D2-4EDB-B7E7-9851A1E7B465}" type="presOf" srcId="{4EDD8114-ECD5-4D49-B1FD-034C9776053A}" destId="{90B57D20-DBAB-4D8A-A955-BEE8A6FF0977}" srcOrd="0" destOrd="0" presId="urn:microsoft.com/office/officeart/2005/8/layout/vList2"/>
    <dgm:cxn modelId="{8A448EED-A650-45C2-AEA9-6FC992CDDBA1}" type="presOf" srcId="{E2F3E34D-BA89-44B9-9D89-EF856BB159F2}" destId="{7ECE45F8-5A36-4CAC-B17E-210AF138BCFD}" srcOrd="0" destOrd="0" presId="urn:microsoft.com/office/officeart/2005/8/layout/vList2"/>
    <dgm:cxn modelId="{F835D342-CDF9-45B9-9C19-68B730AD40AB}" srcId="{775C7478-A7AD-4B33-A2AC-5E26E12831F1}" destId="{4BAD3C33-6409-44B4-8200-6E7F2DEC468B}" srcOrd="3" destOrd="0" parTransId="{0F9E4C45-DA80-4F57-BEB7-CCD08A8313AB}" sibTransId="{65643393-DF71-44AA-A317-3863D664E1B0}"/>
    <dgm:cxn modelId="{20623B0C-4315-4BBD-B32A-11552F501FA4}" type="presOf" srcId="{90715FA6-1A7B-4B0D-A22A-6EDACCFF9765}" destId="{7D61057F-4EA7-4816-9538-F85805122A44}" srcOrd="0" destOrd="0" presId="urn:microsoft.com/office/officeart/2005/8/layout/vList2"/>
    <dgm:cxn modelId="{F216CC38-EE03-4B39-8A96-F2A7C657D3C6}" srcId="{775C7478-A7AD-4B33-A2AC-5E26E12831F1}" destId="{17AD3166-3AF0-41C7-A3AA-CFDE359CD5B0}" srcOrd="1" destOrd="0" parTransId="{31E0F8D9-B4B7-40D5-99F1-74825A80B026}" sibTransId="{0CC82B2B-E5B0-41D5-8CE7-551F68D9F80B}"/>
    <dgm:cxn modelId="{5522F778-1607-41B0-98AF-E2A8F28DE5F1}" type="presOf" srcId="{5E562BEB-2ECD-4AA7-9295-F31BC7496FE7}" destId="{6BBDCE47-AF10-4348-B443-96F7FC027A2B}" srcOrd="0" destOrd="0" presId="urn:microsoft.com/office/officeart/2005/8/layout/vList2"/>
    <dgm:cxn modelId="{C00292C7-769A-401E-993C-E30445C3E9E7}" type="presOf" srcId="{EA15B37E-B4DE-4EA3-8C46-C1BDF0E72DDA}" destId="{5FB5FF38-ABF7-42AC-B37C-2AC5AB43ADBC}" srcOrd="0" destOrd="0" presId="urn:microsoft.com/office/officeart/2005/8/layout/vList2"/>
    <dgm:cxn modelId="{8C9327E7-E71E-4CEF-97D5-8B455FBBA699}" type="presOf" srcId="{17AD3166-3AF0-41C7-A3AA-CFDE359CD5B0}" destId="{11DFA151-0BBA-4C64-AB36-ECAD0E0D5907}" srcOrd="0" destOrd="0" presId="urn:microsoft.com/office/officeart/2005/8/layout/vList2"/>
    <dgm:cxn modelId="{72CDEDA5-9EF1-4016-B7CF-1557CBB9D8BA}" srcId="{775C7478-A7AD-4B33-A2AC-5E26E12831F1}" destId="{4EDD8114-ECD5-4D49-B1FD-034C9776053A}" srcOrd="4" destOrd="0" parTransId="{F24CBAA2-9C50-408B-8CA3-2F1FF1DB5D7C}" sibTransId="{2DDB61BF-8FE5-498D-9745-EFA41CA041E7}"/>
    <dgm:cxn modelId="{51017333-6317-4461-99FE-41C7CFCA0A34}" srcId="{775C7478-A7AD-4B33-A2AC-5E26E12831F1}" destId="{90715FA6-1A7B-4B0D-A22A-6EDACCFF9765}" srcOrd="2" destOrd="0" parTransId="{CDECFF26-FA32-4EF2-A8AF-98C35B2633F5}" sibTransId="{5C54B557-F490-423F-8B78-C4C2CA6F3A7F}"/>
    <dgm:cxn modelId="{42BB99AC-09CE-4A3B-BE70-7F2454D5248B}" type="presOf" srcId="{BCF688DD-4287-482D-B86B-99D2D1A24289}" destId="{BA9182BA-4F75-455C-9054-720BC4B32A10}" srcOrd="0" destOrd="0" presId="urn:microsoft.com/office/officeart/2005/8/layout/vList2"/>
    <dgm:cxn modelId="{4980263A-3D55-419A-B9E6-19C1919498C8}" srcId="{775C7478-A7AD-4B33-A2AC-5E26E12831F1}" destId="{036AB555-DEAE-489D-9B63-B46E1D7029CB}" srcOrd="7" destOrd="0" parTransId="{71280ECE-F945-4580-A5C5-F0D782AA5612}" sibTransId="{D36E3C72-E66E-4D36-ADAA-C51C5F1E9790}"/>
    <dgm:cxn modelId="{C436C1B2-6A6C-41F1-A50F-A012FE7E3812}" type="presOf" srcId="{036AB555-DEAE-489D-9B63-B46E1D7029CB}" destId="{404F0908-E237-4E5C-B453-D746D3363184}" srcOrd="0" destOrd="0" presId="urn:microsoft.com/office/officeart/2005/8/layout/vList2"/>
    <dgm:cxn modelId="{A15AE25D-5EC1-49DB-B9AE-9603EB0F6AD7}" srcId="{775C7478-A7AD-4B33-A2AC-5E26E12831F1}" destId="{BCF688DD-4287-482D-B86B-99D2D1A24289}" srcOrd="0" destOrd="0" parTransId="{DEBE5C05-88B1-477C-970A-5F23613BA496}" sibTransId="{CFB590CF-021C-4B5B-903B-25C87F448DB0}"/>
    <dgm:cxn modelId="{4F367FAE-3476-490A-8D4C-231B6996329C}" srcId="{775C7478-A7AD-4B33-A2AC-5E26E12831F1}" destId="{5E562BEB-2ECD-4AA7-9295-F31BC7496FE7}" srcOrd="8" destOrd="0" parTransId="{3B78AF67-F5B8-4F76-A249-212D639CF665}" sibTransId="{C6DA10EB-5C0F-44AA-97FF-2702F4F6DE1B}"/>
    <dgm:cxn modelId="{CDBBDE18-C283-4129-9706-05D2E3167201}" type="presOf" srcId="{775C7478-A7AD-4B33-A2AC-5E26E12831F1}" destId="{91605C19-D303-4D13-B0E9-968A9A3D69E4}" srcOrd="0" destOrd="0" presId="urn:microsoft.com/office/officeart/2005/8/layout/vList2"/>
    <dgm:cxn modelId="{88D8B1F0-C9BC-4400-901B-9178F07E29B8}" srcId="{775C7478-A7AD-4B33-A2AC-5E26E12831F1}" destId="{EA15B37E-B4DE-4EA3-8C46-C1BDF0E72DDA}" srcOrd="5" destOrd="0" parTransId="{7C53E15F-5168-4408-96B7-EDB4EF97D659}" sibTransId="{563A098F-BE28-4013-8F4B-11DD0FBBC073}"/>
    <dgm:cxn modelId="{AB775431-F4DD-4BB1-A862-0493348F59B4}" type="presParOf" srcId="{91605C19-D303-4D13-B0E9-968A9A3D69E4}" destId="{BA9182BA-4F75-455C-9054-720BC4B32A10}" srcOrd="0" destOrd="0" presId="urn:microsoft.com/office/officeart/2005/8/layout/vList2"/>
    <dgm:cxn modelId="{7B372135-977D-42FA-8159-8BEB627BE684}" type="presParOf" srcId="{91605C19-D303-4D13-B0E9-968A9A3D69E4}" destId="{B73D4B76-0234-41EF-B3E9-7D0CA12FB304}" srcOrd="1" destOrd="0" presId="urn:microsoft.com/office/officeart/2005/8/layout/vList2"/>
    <dgm:cxn modelId="{C19F75B0-30AD-4669-8C49-D6A59DD8787B}" type="presParOf" srcId="{91605C19-D303-4D13-B0E9-968A9A3D69E4}" destId="{11DFA151-0BBA-4C64-AB36-ECAD0E0D5907}" srcOrd="2" destOrd="0" presId="urn:microsoft.com/office/officeart/2005/8/layout/vList2"/>
    <dgm:cxn modelId="{6649A9EF-614C-4F5E-897E-E1251BB410BF}" type="presParOf" srcId="{91605C19-D303-4D13-B0E9-968A9A3D69E4}" destId="{987F4A64-F9D6-4D08-BE16-58A3C524FCFA}" srcOrd="3" destOrd="0" presId="urn:microsoft.com/office/officeart/2005/8/layout/vList2"/>
    <dgm:cxn modelId="{D7B0BD05-0338-463D-BC7C-EF575916E7B1}" type="presParOf" srcId="{91605C19-D303-4D13-B0E9-968A9A3D69E4}" destId="{7D61057F-4EA7-4816-9538-F85805122A44}" srcOrd="4" destOrd="0" presId="urn:microsoft.com/office/officeart/2005/8/layout/vList2"/>
    <dgm:cxn modelId="{AB57D130-7540-48BB-A62E-E0C7C3EA8267}" type="presParOf" srcId="{91605C19-D303-4D13-B0E9-968A9A3D69E4}" destId="{57D7A674-A269-420E-A4C4-5C74D62FA99C}" srcOrd="5" destOrd="0" presId="urn:microsoft.com/office/officeart/2005/8/layout/vList2"/>
    <dgm:cxn modelId="{9E9E0925-74E0-4420-8A8B-39B01D6F6C13}" type="presParOf" srcId="{91605C19-D303-4D13-B0E9-968A9A3D69E4}" destId="{8A085246-EA81-4438-85DA-94001AF0834F}" srcOrd="6" destOrd="0" presId="urn:microsoft.com/office/officeart/2005/8/layout/vList2"/>
    <dgm:cxn modelId="{DC89A16B-3B7D-484A-890F-43591A6C763F}" type="presParOf" srcId="{91605C19-D303-4D13-B0E9-968A9A3D69E4}" destId="{142A8CE5-2D9F-4B46-8B94-672364859059}" srcOrd="7" destOrd="0" presId="urn:microsoft.com/office/officeart/2005/8/layout/vList2"/>
    <dgm:cxn modelId="{4997DDE9-807C-4755-9660-11E1E7F86446}" type="presParOf" srcId="{91605C19-D303-4D13-B0E9-968A9A3D69E4}" destId="{90B57D20-DBAB-4D8A-A955-BEE8A6FF0977}" srcOrd="8" destOrd="0" presId="urn:microsoft.com/office/officeart/2005/8/layout/vList2"/>
    <dgm:cxn modelId="{3861E265-312F-4306-9090-AD579F78240F}" type="presParOf" srcId="{91605C19-D303-4D13-B0E9-968A9A3D69E4}" destId="{22F6E173-8697-4CE4-8E60-EEFEDCE0607A}" srcOrd="9" destOrd="0" presId="urn:microsoft.com/office/officeart/2005/8/layout/vList2"/>
    <dgm:cxn modelId="{3723181C-F997-4E1A-AA19-36E22262D1D5}" type="presParOf" srcId="{91605C19-D303-4D13-B0E9-968A9A3D69E4}" destId="{5FB5FF38-ABF7-42AC-B37C-2AC5AB43ADBC}" srcOrd="10" destOrd="0" presId="urn:microsoft.com/office/officeart/2005/8/layout/vList2"/>
    <dgm:cxn modelId="{D2A0FF06-FBC5-40A2-9AFB-1A1C03941D47}" type="presParOf" srcId="{91605C19-D303-4D13-B0E9-968A9A3D69E4}" destId="{F80C4C2F-1113-43AF-8369-A0C195610D47}" srcOrd="11" destOrd="0" presId="urn:microsoft.com/office/officeart/2005/8/layout/vList2"/>
    <dgm:cxn modelId="{E8D811D5-54E9-4669-9F7A-372F291CC6EB}" type="presParOf" srcId="{91605C19-D303-4D13-B0E9-968A9A3D69E4}" destId="{7ECE45F8-5A36-4CAC-B17E-210AF138BCFD}" srcOrd="12" destOrd="0" presId="urn:microsoft.com/office/officeart/2005/8/layout/vList2"/>
    <dgm:cxn modelId="{A345E895-60E2-4F6B-8223-FF29DD2100C7}" type="presParOf" srcId="{91605C19-D303-4D13-B0E9-968A9A3D69E4}" destId="{BA29A29A-11DB-46EE-845F-82ABC16A7BE3}" srcOrd="13" destOrd="0" presId="urn:microsoft.com/office/officeart/2005/8/layout/vList2"/>
    <dgm:cxn modelId="{F7DF4954-49E8-4144-B32F-71EB40BAC98A}" type="presParOf" srcId="{91605C19-D303-4D13-B0E9-968A9A3D69E4}" destId="{404F0908-E237-4E5C-B453-D746D3363184}" srcOrd="14" destOrd="0" presId="urn:microsoft.com/office/officeart/2005/8/layout/vList2"/>
    <dgm:cxn modelId="{5AC53646-320E-4ACC-84D4-61E94E510B44}" type="presParOf" srcId="{91605C19-D303-4D13-B0E9-968A9A3D69E4}" destId="{A6EADF73-084B-4A78-B623-BB66FD5D8595}" srcOrd="15" destOrd="0" presId="urn:microsoft.com/office/officeart/2005/8/layout/vList2"/>
    <dgm:cxn modelId="{2E73FA75-C613-49BA-A423-5C9724EC8AA3}" type="presParOf" srcId="{91605C19-D303-4D13-B0E9-968A9A3D69E4}" destId="{6BBDCE47-AF10-4348-B443-96F7FC027A2B}" srcOrd="16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593A9B5-45B0-477C-B60D-237425AF79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C16D32-FA30-4335-9FE8-9B7D427A1870}">
      <dgm:prSet/>
      <dgm:spPr/>
      <dgm:t>
        <a:bodyPr/>
        <a:lstStyle/>
        <a:p>
          <a:pPr algn="ctr" rtl="0"/>
          <a:r>
            <a:rPr lang="tr-TR" dirty="0" smtClean="0">
              <a:latin typeface="Elephant" pitchFamily="18" charset="0"/>
            </a:rPr>
            <a:t>TALATPAŞA  ORTAOKULU</a:t>
          </a:r>
          <a:br>
            <a:rPr lang="tr-TR" dirty="0" smtClean="0">
              <a:latin typeface="Elephant" pitchFamily="18" charset="0"/>
            </a:rPr>
          </a:br>
          <a:r>
            <a:rPr lang="tr-TR" dirty="0" smtClean="0">
              <a:latin typeface="Elephant" pitchFamily="18" charset="0"/>
            </a:rPr>
            <a:t>PROJECT  TEAM</a:t>
          </a:r>
          <a:endParaRPr lang="tr-TR" dirty="0">
            <a:latin typeface="Elephant" pitchFamily="18" charset="0"/>
          </a:endParaRPr>
        </a:p>
      </dgm:t>
    </dgm:pt>
    <dgm:pt modelId="{2A824B3B-0A6C-445A-9609-9A03F018F56D}" type="parTrans" cxnId="{895ED543-CDCC-4374-8EBE-1EB30B29D219}">
      <dgm:prSet/>
      <dgm:spPr/>
      <dgm:t>
        <a:bodyPr/>
        <a:lstStyle/>
        <a:p>
          <a:endParaRPr lang="tr-TR"/>
        </a:p>
      </dgm:t>
    </dgm:pt>
    <dgm:pt modelId="{06BE34A7-95F7-4307-A4FA-56C4D0FDCEE5}" type="sibTrans" cxnId="{895ED543-CDCC-4374-8EBE-1EB30B29D219}">
      <dgm:prSet/>
      <dgm:spPr/>
      <dgm:t>
        <a:bodyPr/>
        <a:lstStyle/>
        <a:p>
          <a:endParaRPr lang="tr-TR"/>
        </a:p>
      </dgm:t>
    </dgm:pt>
    <dgm:pt modelId="{36886511-E0BF-44D9-BBBD-0F1DA6D4741C}" type="pres">
      <dgm:prSet presAssocID="{D593A9B5-45B0-477C-B60D-237425AF79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096F952-EA70-4D12-B17E-5197422A8AC5}" type="pres">
      <dgm:prSet presAssocID="{AAC16D32-FA30-4335-9FE8-9B7D427A1870}" presName="parentText" presStyleLbl="node1" presStyleIdx="0" presStyleCnt="1" custLinFactNeighborX="-868" custLinFactNeighborY="-25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F33195-AE69-4F66-8FFC-21B7639D1CAF}" type="presOf" srcId="{D593A9B5-45B0-477C-B60D-237425AF7980}" destId="{36886511-E0BF-44D9-BBBD-0F1DA6D4741C}" srcOrd="0" destOrd="0" presId="urn:microsoft.com/office/officeart/2005/8/layout/vList2"/>
    <dgm:cxn modelId="{895ED543-CDCC-4374-8EBE-1EB30B29D219}" srcId="{D593A9B5-45B0-477C-B60D-237425AF7980}" destId="{AAC16D32-FA30-4335-9FE8-9B7D427A1870}" srcOrd="0" destOrd="0" parTransId="{2A824B3B-0A6C-445A-9609-9A03F018F56D}" sibTransId="{06BE34A7-95F7-4307-A4FA-56C4D0FDCEE5}"/>
    <dgm:cxn modelId="{4DEED94B-462E-43A2-A749-76536BDCC46A}" type="presOf" srcId="{AAC16D32-FA30-4335-9FE8-9B7D427A1870}" destId="{9096F952-EA70-4D12-B17E-5197422A8AC5}" srcOrd="0" destOrd="0" presId="urn:microsoft.com/office/officeart/2005/8/layout/vList2"/>
    <dgm:cxn modelId="{7FC6FAD1-5BB8-4BC9-B7D0-6862329B7234}" type="presParOf" srcId="{36886511-E0BF-44D9-BBBD-0F1DA6D4741C}" destId="{9096F952-EA70-4D12-B17E-5197422A8AC5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873A02F-37D1-4B2D-95A8-20931CFCE2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B8BCC8C-757B-4A1D-9BB5-E280C3A055A0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BİRGÜL SARI		- PRESCHOOL TEACHER</a:t>
          </a:r>
          <a:endParaRPr lang="tr-TR" dirty="0">
            <a:latin typeface="Elephant" pitchFamily="18" charset="0"/>
          </a:endParaRPr>
        </a:p>
      </dgm:t>
    </dgm:pt>
    <dgm:pt modelId="{33223268-9798-4B88-B9F2-134BADFF7D15}" type="parTrans" cxnId="{FDE56FB0-ED7A-44CB-B16C-E3969EFB40B8}">
      <dgm:prSet/>
      <dgm:spPr/>
      <dgm:t>
        <a:bodyPr/>
        <a:lstStyle/>
        <a:p>
          <a:endParaRPr lang="tr-TR"/>
        </a:p>
      </dgm:t>
    </dgm:pt>
    <dgm:pt modelId="{88DCB9E3-6E4E-4469-BD12-9F77BFA893F7}" type="sibTrans" cxnId="{FDE56FB0-ED7A-44CB-B16C-E3969EFB40B8}">
      <dgm:prSet/>
      <dgm:spPr/>
      <dgm:t>
        <a:bodyPr/>
        <a:lstStyle/>
        <a:p>
          <a:endParaRPr lang="tr-TR"/>
        </a:p>
      </dgm:t>
    </dgm:pt>
    <dgm:pt modelId="{6F4C534A-8DBD-43E9-A80C-6201D5440E7A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GURBET</a:t>
          </a:r>
          <a:r>
            <a:rPr lang="tr-TR" dirty="0" smtClean="0"/>
            <a:t> </a:t>
          </a:r>
          <a:r>
            <a:rPr lang="tr-TR" dirty="0" smtClean="0">
              <a:latin typeface="Elephant" pitchFamily="18" charset="0"/>
            </a:rPr>
            <a:t>ALPER</a:t>
          </a:r>
          <a:r>
            <a:rPr lang="tr-TR" dirty="0" smtClean="0"/>
            <a:t> 		- </a:t>
          </a:r>
          <a:r>
            <a:rPr lang="tr-TR" dirty="0" smtClean="0">
              <a:latin typeface="Elephant" pitchFamily="18" charset="0"/>
            </a:rPr>
            <a:t>PRESCHOOL</a:t>
          </a:r>
          <a:r>
            <a:rPr lang="tr-TR" dirty="0" smtClean="0"/>
            <a:t> </a:t>
          </a:r>
          <a:r>
            <a:rPr lang="tr-TR" dirty="0" smtClean="0">
              <a:latin typeface="Elephant" pitchFamily="18" charset="0"/>
            </a:rPr>
            <a:t>TEACHER</a:t>
          </a:r>
          <a:endParaRPr lang="tr-TR" dirty="0">
            <a:latin typeface="Elephant" pitchFamily="18" charset="0"/>
          </a:endParaRPr>
        </a:p>
      </dgm:t>
    </dgm:pt>
    <dgm:pt modelId="{4F792127-DFC6-4B21-8772-E09E622D2C70}" type="parTrans" cxnId="{79F97A0A-0827-4211-B026-3CF22E9E51DF}">
      <dgm:prSet/>
      <dgm:spPr/>
      <dgm:t>
        <a:bodyPr/>
        <a:lstStyle/>
        <a:p>
          <a:endParaRPr lang="tr-TR"/>
        </a:p>
      </dgm:t>
    </dgm:pt>
    <dgm:pt modelId="{C2FA7FEA-DC5C-4DDB-B097-2B3165C72B9E}" type="sibTrans" cxnId="{79F97A0A-0827-4211-B026-3CF22E9E51DF}">
      <dgm:prSet/>
      <dgm:spPr/>
      <dgm:t>
        <a:bodyPr/>
        <a:lstStyle/>
        <a:p>
          <a:endParaRPr lang="tr-TR"/>
        </a:p>
      </dgm:t>
    </dgm:pt>
    <dgm:pt modelId="{4E244741-D4AA-42AF-8121-2B2226DF4DC9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SELCAN AYGÜNDÜZ 	- PRESCHOOL TEACHER</a:t>
          </a:r>
          <a:endParaRPr lang="tr-TR" dirty="0">
            <a:latin typeface="Elephant" pitchFamily="18" charset="0"/>
          </a:endParaRPr>
        </a:p>
      </dgm:t>
    </dgm:pt>
    <dgm:pt modelId="{CCB82B64-3F34-48E5-A3C4-A95EC9BBD12D}" type="parTrans" cxnId="{A8248E6D-175E-4B85-8B60-92CB561AFB9E}">
      <dgm:prSet/>
      <dgm:spPr/>
      <dgm:t>
        <a:bodyPr/>
        <a:lstStyle/>
        <a:p>
          <a:endParaRPr lang="tr-TR"/>
        </a:p>
      </dgm:t>
    </dgm:pt>
    <dgm:pt modelId="{F849D881-6B7F-45E0-A0E2-73B234830E2D}" type="sibTrans" cxnId="{A8248E6D-175E-4B85-8B60-92CB561AFB9E}">
      <dgm:prSet/>
      <dgm:spPr/>
      <dgm:t>
        <a:bodyPr/>
        <a:lstStyle/>
        <a:p>
          <a:endParaRPr lang="tr-TR"/>
        </a:p>
      </dgm:t>
    </dgm:pt>
    <dgm:pt modelId="{E1883413-07D6-4EA4-956B-6295CD66C999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ZELİHA OĞUZ 		- PRESCHOOL TEACHER</a:t>
          </a:r>
          <a:endParaRPr lang="tr-TR" dirty="0">
            <a:latin typeface="Elephant" pitchFamily="18" charset="0"/>
          </a:endParaRPr>
        </a:p>
      </dgm:t>
    </dgm:pt>
    <dgm:pt modelId="{7F4331ED-2094-4F93-A628-0BBC539FCE2E}" type="parTrans" cxnId="{3EE385BE-C31F-43A4-A9FC-DA427411E8CF}">
      <dgm:prSet/>
      <dgm:spPr/>
      <dgm:t>
        <a:bodyPr/>
        <a:lstStyle/>
        <a:p>
          <a:endParaRPr lang="tr-TR"/>
        </a:p>
      </dgm:t>
    </dgm:pt>
    <dgm:pt modelId="{4CB68E9B-F792-4C41-BCCA-36E5C00E5C5C}" type="sibTrans" cxnId="{3EE385BE-C31F-43A4-A9FC-DA427411E8CF}">
      <dgm:prSet/>
      <dgm:spPr/>
      <dgm:t>
        <a:bodyPr/>
        <a:lstStyle/>
        <a:p>
          <a:endParaRPr lang="tr-TR"/>
        </a:p>
      </dgm:t>
    </dgm:pt>
    <dgm:pt modelId="{8FD33AE1-182B-47F6-95A4-5A2E1D7A3616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MEHMET ÇOBAN		- GUIDANCE TEACHER</a:t>
          </a:r>
          <a:endParaRPr lang="tr-TR" dirty="0">
            <a:latin typeface="Elephant" pitchFamily="18" charset="0"/>
          </a:endParaRPr>
        </a:p>
      </dgm:t>
    </dgm:pt>
    <dgm:pt modelId="{E7A3B74A-9D44-407D-A147-186914ACBAEF}" type="parTrans" cxnId="{3DA9B153-C98E-48D7-AFA8-A91B92E0F5C9}">
      <dgm:prSet/>
      <dgm:spPr/>
      <dgm:t>
        <a:bodyPr/>
        <a:lstStyle/>
        <a:p>
          <a:endParaRPr lang="tr-TR"/>
        </a:p>
      </dgm:t>
    </dgm:pt>
    <dgm:pt modelId="{E7E7A642-7938-4A09-9178-FF7671006918}" type="sibTrans" cxnId="{3DA9B153-C98E-48D7-AFA8-A91B92E0F5C9}">
      <dgm:prSet/>
      <dgm:spPr/>
      <dgm:t>
        <a:bodyPr/>
        <a:lstStyle/>
        <a:p>
          <a:endParaRPr lang="tr-TR"/>
        </a:p>
      </dgm:t>
    </dgm:pt>
    <dgm:pt modelId="{8051614F-3BBF-4083-BB67-F24D74C282CA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BEDİA HOROZ		- GUIDANCE TEACHER</a:t>
          </a:r>
          <a:endParaRPr lang="tr-TR" dirty="0">
            <a:latin typeface="Elephant" pitchFamily="18" charset="0"/>
          </a:endParaRPr>
        </a:p>
      </dgm:t>
    </dgm:pt>
    <dgm:pt modelId="{3ECFFADD-7916-4A66-B4B0-251E7D6B348F}" type="parTrans" cxnId="{1F3A4240-9C2A-4598-B1B2-A9F239433180}">
      <dgm:prSet/>
      <dgm:spPr/>
      <dgm:t>
        <a:bodyPr/>
        <a:lstStyle/>
        <a:p>
          <a:endParaRPr lang="tr-TR"/>
        </a:p>
      </dgm:t>
    </dgm:pt>
    <dgm:pt modelId="{17203531-4009-4352-AE44-1435C5C0554A}" type="sibTrans" cxnId="{1F3A4240-9C2A-4598-B1B2-A9F239433180}">
      <dgm:prSet/>
      <dgm:spPr/>
      <dgm:t>
        <a:bodyPr/>
        <a:lstStyle/>
        <a:p>
          <a:endParaRPr lang="tr-TR"/>
        </a:p>
      </dgm:t>
    </dgm:pt>
    <dgm:pt modelId="{81AAAD2A-1573-4ED8-9B6D-21171EFA6EBD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ÖZLEM K. SARAL		- GUIDANCE TEACHER</a:t>
          </a:r>
          <a:endParaRPr lang="tr-TR" dirty="0">
            <a:latin typeface="Elephant" pitchFamily="18" charset="0"/>
          </a:endParaRPr>
        </a:p>
      </dgm:t>
    </dgm:pt>
    <dgm:pt modelId="{870B5E7F-0EF8-4036-9C45-F126510D2E5C}" type="parTrans" cxnId="{C13DF826-E594-48CD-B7DD-FF2493024704}">
      <dgm:prSet/>
      <dgm:spPr/>
      <dgm:t>
        <a:bodyPr/>
        <a:lstStyle/>
        <a:p>
          <a:endParaRPr lang="tr-TR"/>
        </a:p>
      </dgm:t>
    </dgm:pt>
    <dgm:pt modelId="{E98CB5B2-D3F2-4752-A9E8-A3B73F5F6057}" type="sibTrans" cxnId="{C13DF826-E594-48CD-B7DD-FF2493024704}">
      <dgm:prSet/>
      <dgm:spPr/>
      <dgm:t>
        <a:bodyPr/>
        <a:lstStyle/>
        <a:p>
          <a:endParaRPr lang="tr-TR"/>
        </a:p>
      </dgm:t>
    </dgm:pt>
    <dgm:pt modelId="{D590FE8B-F3B6-4E67-A5D2-58B007867C42}">
      <dgm:prSet/>
      <dgm:spPr/>
      <dgm:t>
        <a:bodyPr/>
        <a:lstStyle/>
        <a:p>
          <a:pPr algn="l" rtl="0"/>
          <a:r>
            <a:rPr lang="tr-TR" dirty="0" smtClean="0">
              <a:latin typeface="Elephant" pitchFamily="18" charset="0"/>
            </a:rPr>
            <a:t>EYÜP YILMAZ		- DEPUTY HEADMASTER</a:t>
          </a:r>
          <a:endParaRPr lang="tr-TR" dirty="0">
            <a:latin typeface="Elephant" pitchFamily="18" charset="0"/>
          </a:endParaRPr>
        </a:p>
      </dgm:t>
    </dgm:pt>
    <dgm:pt modelId="{9CDE0932-CDF1-481D-8487-E7AB10754921}" type="parTrans" cxnId="{D9C49EDE-F9A3-4785-91FF-66A70C40291A}">
      <dgm:prSet/>
      <dgm:spPr/>
      <dgm:t>
        <a:bodyPr/>
        <a:lstStyle/>
        <a:p>
          <a:endParaRPr lang="tr-TR"/>
        </a:p>
      </dgm:t>
    </dgm:pt>
    <dgm:pt modelId="{F0D9A469-2A03-4292-9A42-74F181986E56}" type="sibTrans" cxnId="{D9C49EDE-F9A3-4785-91FF-66A70C40291A}">
      <dgm:prSet/>
      <dgm:spPr/>
      <dgm:t>
        <a:bodyPr/>
        <a:lstStyle/>
        <a:p>
          <a:endParaRPr lang="tr-TR"/>
        </a:p>
      </dgm:t>
    </dgm:pt>
    <dgm:pt modelId="{A6352356-725F-4D46-8C96-0ED2F62D9D8D}">
      <dgm:prSet/>
      <dgm:spPr/>
      <dgm:t>
        <a:bodyPr/>
        <a:lstStyle/>
        <a:p>
          <a:pPr rtl="0"/>
          <a:r>
            <a:rPr lang="tr-TR" dirty="0" smtClean="0">
              <a:latin typeface="Elephant" pitchFamily="18" charset="0"/>
            </a:rPr>
            <a:t>NEZİH SULUHAN		- HEADMASTER</a:t>
          </a:r>
          <a:endParaRPr lang="tr-TR" dirty="0">
            <a:latin typeface="Elephant" pitchFamily="18" charset="0"/>
          </a:endParaRPr>
        </a:p>
      </dgm:t>
    </dgm:pt>
    <dgm:pt modelId="{440C3FF1-5E94-4FC6-A3C4-220A90A3D180}" type="parTrans" cxnId="{179C53AF-C1E3-49BE-B294-78F3569431E8}">
      <dgm:prSet/>
      <dgm:spPr/>
      <dgm:t>
        <a:bodyPr/>
        <a:lstStyle/>
        <a:p>
          <a:endParaRPr lang="tr-TR"/>
        </a:p>
      </dgm:t>
    </dgm:pt>
    <dgm:pt modelId="{33616AE4-F55E-4B12-859F-0A6616DB9627}" type="sibTrans" cxnId="{179C53AF-C1E3-49BE-B294-78F3569431E8}">
      <dgm:prSet/>
      <dgm:spPr/>
      <dgm:t>
        <a:bodyPr/>
        <a:lstStyle/>
        <a:p>
          <a:endParaRPr lang="tr-TR"/>
        </a:p>
      </dgm:t>
    </dgm:pt>
    <dgm:pt modelId="{9A528958-AF07-47A4-96C2-5104EAA08FEB}" type="pres">
      <dgm:prSet presAssocID="{C873A02F-37D1-4B2D-95A8-20931CFCE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1F6A32-9227-4897-BAD8-9EC9B589BACA}" type="pres">
      <dgm:prSet presAssocID="{4B8BCC8C-757B-4A1D-9BB5-E280C3A055A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879EB0-19BA-4E7D-AC70-56709C0A45D6}" type="pres">
      <dgm:prSet presAssocID="{88DCB9E3-6E4E-4469-BD12-9F77BFA893F7}" presName="spacer" presStyleCnt="0"/>
      <dgm:spPr/>
    </dgm:pt>
    <dgm:pt modelId="{A63D724B-0DA0-4A7D-9E01-A49E0050335D}" type="pres">
      <dgm:prSet presAssocID="{6F4C534A-8DBD-43E9-A80C-6201D5440E7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937EF2-BEE0-41C4-B8B1-12AE9AA283E1}" type="pres">
      <dgm:prSet presAssocID="{C2FA7FEA-DC5C-4DDB-B097-2B3165C72B9E}" presName="spacer" presStyleCnt="0"/>
      <dgm:spPr/>
    </dgm:pt>
    <dgm:pt modelId="{8309FA18-EA7D-472D-B208-936160992D31}" type="pres">
      <dgm:prSet presAssocID="{4E244741-D4AA-42AF-8121-2B2226DF4DC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ADF3A2-88D8-44BB-9E50-C2238CF87574}" type="pres">
      <dgm:prSet presAssocID="{F849D881-6B7F-45E0-A0E2-73B234830E2D}" presName="spacer" presStyleCnt="0"/>
      <dgm:spPr/>
    </dgm:pt>
    <dgm:pt modelId="{AB4BB6EF-BD43-44A0-9626-EB4B2EBE5C56}" type="pres">
      <dgm:prSet presAssocID="{E1883413-07D6-4EA4-956B-6295CD66C99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6594D1-8066-4AF1-A121-809C063FF2B6}" type="pres">
      <dgm:prSet presAssocID="{4CB68E9B-F792-4C41-BCCA-36E5C00E5C5C}" presName="spacer" presStyleCnt="0"/>
      <dgm:spPr/>
    </dgm:pt>
    <dgm:pt modelId="{D09302AA-6B05-4AFD-8EAB-36F81B2DECA5}" type="pres">
      <dgm:prSet presAssocID="{8FD33AE1-182B-47F6-95A4-5A2E1D7A361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BFB07F-8740-4E8B-9410-4FA07FB4FED5}" type="pres">
      <dgm:prSet presAssocID="{E7E7A642-7938-4A09-9178-FF7671006918}" presName="spacer" presStyleCnt="0"/>
      <dgm:spPr/>
    </dgm:pt>
    <dgm:pt modelId="{4B4657C1-BD70-475F-B572-ABE6A9EEB33D}" type="pres">
      <dgm:prSet presAssocID="{8051614F-3BBF-4083-BB67-F24D74C282C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03D04-2DF7-488E-B2F8-4C8C9D6109EB}" type="pres">
      <dgm:prSet presAssocID="{17203531-4009-4352-AE44-1435C5C0554A}" presName="spacer" presStyleCnt="0"/>
      <dgm:spPr/>
    </dgm:pt>
    <dgm:pt modelId="{FB3D5420-66AF-4B71-8E1E-4414B521AA64}" type="pres">
      <dgm:prSet presAssocID="{81AAAD2A-1573-4ED8-9B6D-21171EFA6EB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1A7FBD-06B8-4B55-9D8C-F78B8EAF2C77}" type="pres">
      <dgm:prSet presAssocID="{E98CB5B2-D3F2-4752-A9E8-A3B73F5F6057}" presName="spacer" presStyleCnt="0"/>
      <dgm:spPr/>
    </dgm:pt>
    <dgm:pt modelId="{AA7E2EF1-2FF7-41B1-8CF7-CB7517994AD8}" type="pres">
      <dgm:prSet presAssocID="{D590FE8B-F3B6-4E67-A5D2-58B007867C4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E85843-1C22-480D-A839-CC8D3B160AD8}" type="pres">
      <dgm:prSet presAssocID="{F0D9A469-2A03-4292-9A42-74F181986E56}" presName="spacer" presStyleCnt="0"/>
      <dgm:spPr/>
    </dgm:pt>
    <dgm:pt modelId="{B29C9932-1172-416B-986E-7C4D076BB87A}" type="pres">
      <dgm:prSet presAssocID="{A6352356-725F-4D46-8C96-0ED2F62D9D8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D88DD5-B61A-4018-91EB-234E4BC8C060}" type="presOf" srcId="{8FD33AE1-182B-47F6-95A4-5A2E1D7A3616}" destId="{D09302AA-6B05-4AFD-8EAB-36F81B2DECA5}" srcOrd="0" destOrd="0" presId="urn:microsoft.com/office/officeart/2005/8/layout/vList2"/>
    <dgm:cxn modelId="{AFF5493E-B004-4716-89E6-35E4B019BF33}" type="presOf" srcId="{6F4C534A-8DBD-43E9-A80C-6201D5440E7A}" destId="{A63D724B-0DA0-4A7D-9E01-A49E0050335D}" srcOrd="0" destOrd="0" presId="urn:microsoft.com/office/officeart/2005/8/layout/vList2"/>
    <dgm:cxn modelId="{3DA9B153-C98E-48D7-AFA8-A91B92E0F5C9}" srcId="{C873A02F-37D1-4B2D-95A8-20931CFCE268}" destId="{8FD33AE1-182B-47F6-95A4-5A2E1D7A3616}" srcOrd="4" destOrd="0" parTransId="{E7A3B74A-9D44-407D-A147-186914ACBAEF}" sibTransId="{E7E7A642-7938-4A09-9178-FF7671006918}"/>
    <dgm:cxn modelId="{1F3A4240-9C2A-4598-B1B2-A9F239433180}" srcId="{C873A02F-37D1-4B2D-95A8-20931CFCE268}" destId="{8051614F-3BBF-4083-BB67-F24D74C282CA}" srcOrd="5" destOrd="0" parTransId="{3ECFFADD-7916-4A66-B4B0-251E7D6B348F}" sibTransId="{17203531-4009-4352-AE44-1435C5C0554A}"/>
    <dgm:cxn modelId="{C2A01908-39C4-4B4B-A681-D40A91483184}" type="presOf" srcId="{8051614F-3BBF-4083-BB67-F24D74C282CA}" destId="{4B4657C1-BD70-475F-B572-ABE6A9EEB33D}" srcOrd="0" destOrd="0" presId="urn:microsoft.com/office/officeart/2005/8/layout/vList2"/>
    <dgm:cxn modelId="{99718022-2BE6-43B3-B80D-419B2726F3C2}" type="presOf" srcId="{4B8BCC8C-757B-4A1D-9BB5-E280C3A055A0}" destId="{691F6A32-9227-4897-BAD8-9EC9B589BACA}" srcOrd="0" destOrd="0" presId="urn:microsoft.com/office/officeart/2005/8/layout/vList2"/>
    <dgm:cxn modelId="{2669C25C-DB31-41C0-9A1C-91D2DF76C363}" type="presOf" srcId="{E1883413-07D6-4EA4-956B-6295CD66C999}" destId="{AB4BB6EF-BD43-44A0-9626-EB4B2EBE5C56}" srcOrd="0" destOrd="0" presId="urn:microsoft.com/office/officeart/2005/8/layout/vList2"/>
    <dgm:cxn modelId="{C13DF826-E594-48CD-B7DD-FF2493024704}" srcId="{C873A02F-37D1-4B2D-95A8-20931CFCE268}" destId="{81AAAD2A-1573-4ED8-9B6D-21171EFA6EBD}" srcOrd="6" destOrd="0" parTransId="{870B5E7F-0EF8-4036-9C45-F126510D2E5C}" sibTransId="{E98CB5B2-D3F2-4752-A9E8-A3B73F5F6057}"/>
    <dgm:cxn modelId="{146B2145-8344-4FB3-B9F8-49C7B0E64D39}" type="presOf" srcId="{81AAAD2A-1573-4ED8-9B6D-21171EFA6EBD}" destId="{FB3D5420-66AF-4B71-8E1E-4414B521AA64}" srcOrd="0" destOrd="0" presId="urn:microsoft.com/office/officeart/2005/8/layout/vList2"/>
    <dgm:cxn modelId="{C03EBD5E-A170-4CF8-B641-1D7F3BAFF1BA}" type="presOf" srcId="{4E244741-D4AA-42AF-8121-2B2226DF4DC9}" destId="{8309FA18-EA7D-472D-B208-936160992D31}" srcOrd="0" destOrd="0" presId="urn:microsoft.com/office/officeart/2005/8/layout/vList2"/>
    <dgm:cxn modelId="{79F97A0A-0827-4211-B026-3CF22E9E51DF}" srcId="{C873A02F-37D1-4B2D-95A8-20931CFCE268}" destId="{6F4C534A-8DBD-43E9-A80C-6201D5440E7A}" srcOrd="1" destOrd="0" parTransId="{4F792127-DFC6-4B21-8772-E09E622D2C70}" sibTransId="{C2FA7FEA-DC5C-4DDB-B097-2B3165C72B9E}"/>
    <dgm:cxn modelId="{FDE56FB0-ED7A-44CB-B16C-E3969EFB40B8}" srcId="{C873A02F-37D1-4B2D-95A8-20931CFCE268}" destId="{4B8BCC8C-757B-4A1D-9BB5-E280C3A055A0}" srcOrd="0" destOrd="0" parTransId="{33223268-9798-4B88-B9F2-134BADFF7D15}" sibTransId="{88DCB9E3-6E4E-4469-BD12-9F77BFA893F7}"/>
    <dgm:cxn modelId="{A8248E6D-175E-4B85-8B60-92CB561AFB9E}" srcId="{C873A02F-37D1-4B2D-95A8-20931CFCE268}" destId="{4E244741-D4AA-42AF-8121-2B2226DF4DC9}" srcOrd="2" destOrd="0" parTransId="{CCB82B64-3F34-48E5-A3C4-A95EC9BBD12D}" sibTransId="{F849D881-6B7F-45E0-A0E2-73B234830E2D}"/>
    <dgm:cxn modelId="{D9C49EDE-F9A3-4785-91FF-66A70C40291A}" srcId="{C873A02F-37D1-4B2D-95A8-20931CFCE268}" destId="{D590FE8B-F3B6-4E67-A5D2-58B007867C42}" srcOrd="7" destOrd="0" parTransId="{9CDE0932-CDF1-481D-8487-E7AB10754921}" sibTransId="{F0D9A469-2A03-4292-9A42-74F181986E56}"/>
    <dgm:cxn modelId="{7203BFE1-E470-4DBE-A2A7-20C24124921D}" type="presOf" srcId="{C873A02F-37D1-4B2D-95A8-20931CFCE268}" destId="{9A528958-AF07-47A4-96C2-5104EAA08FEB}" srcOrd="0" destOrd="0" presId="urn:microsoft.com/office/officeart/2005/8/layout/vList2"/>
    <dgm:cxn modelId="{6CC02E0A-807A-46FD-AD7E-679D80CEB783}" type="presOf" srcId="{D590FE8B-F3B6-4E67-A5D2-58B007867C42}" destId="{AA7E2EF1-2FF7-41B1-8CF7-CB7517994AD8}" srcOrd="0" destOrd="0" presId="urn:microsoft.com/office/officeart/2005/8/layout/vList2"/>
    <dgm:cxn modelId="{3EE385BE-C31F-43A4-A9FC-DA427411E8CF}" srcId="{C873A02F-37D1-4B2D-95A8-20931CFCE268}" destId="{E1883413-07D6-4EA4-956B-6295CD66C999}" srcOrd="3" destOrd="0" parTransId="{7F4331ED-2094-4F93-A628-0BBC539FCE2E}" sibTransId="{4CB68E9B-F792-4C41-BCCA-36E5C00E5C5C}"/>
    <dgm:cxn modelId="{8D79BFFF-4FB8-4D35-BDDF-4F3D09DDF486}" type="presOf" srcId="{A6352356-725F-4D46-8C96-0ED2F62D9D8D}" destId="{B29C9932-1172-416B-986E-7C4D076BB87A}" srcOrd="0" destOrd="0" presId="urn:microsoft.com/office/officeart/2005/8/layout/vList2"/>
    <dgm:cxn modelId="{179C53AF-C1E3-49BE-B294-78F3569431E8}" srcId="{C873A02F-37D1-4B2D-95A8-20931CFCE268}" destId="{A6352356-725F-4D46-8C96-0ED2F62D9D8D}" srcOrd="8" destOrd="0" parTransId="{440C3FF1-5E94-4FC6-A3C4-220A90A3D180}" sibTransId="{33616AE4-F55E-4B12-859F-0A6616DB9627}"/>
    <dgm:cxn modelId="{CA87D711-E661-4D4D-AD3A-8D200450EB1B}" type="presParOf" srcId="{9A528958-AF07-47A4-96C2-5104EAA08FEB}" destId="{691F6A32-9227-4897-BAD8-9EC9B589BACA}" srcOrd="0" destOrd="0" presId="urn:microsoft.com/office/officeart/2005/8/layout/vList2"/>
    <dgm:cxn modelId="{B5324F03-C543-4DA8-8B1F-CA531E22B988}" type="presParOf" srcId="{9A528958-AF07-47A4-96C2-5104EAA08FEB}" destId="{89879EB0-19BA-4E7D-AC70-56709C0A45D6}" srcOrd="1" destOrd="0" presId="urn:microsoft.com/office/officeart/2005/8/layout/vList2"/>
    <dgm:cxn modelId="{3E908E10-4AF0-4C0F-B3C5-E04BE254D25C}" type="presParOf" srcId="{9A528958-AF07-47A4-96C2-5104EAA08FEB}" destId="{A63D724B-0DA0-4A7D-9E01-A49E0050335D}" srcOrd="2" destOrd="0" presId="urn:microsoft.com/office/officeart/2005/8/layout/vList2"/>
    <dgm:cxn modelId="{A40709DD-F36F-480B-9B50-06A3EFCE0920}" type="presParOf" srcId="{9A528958-AF07-47A4-96C2-5104EAA08FEB}" destId="{82937EF2-BEE0-41C4-B8B1-12AE9AA283E1}" srcOrd="3" destOrd="0" presId="urn:microsoft.com/office/officeart/2005/8/layout/vList2"/>
    <dgm:cxn modelId="{42A2134F-CDBA-436B-AC63-2411B0A96903}" type="presParOf" srcId="{9A528958-AF07-47A4-96C2-5104EAA08FEB}" destId="{8309FA18-EA7D-472D-B208-936160992D31}" srcOrd="4" destOrd="0" presId="urn:microsoft.com/office/officeart/2005/8/layout/vList2"/>
    <dgm:cxn modelId="{338A32FC-7395-41AA-8AF6-AAB874573B60}" type="presParOf" srcId="{9A528958-AF07-47A4-96C2-5104EAA08FEB}" destId="{01ADF3A2-88D8-44BB-9E50-C2238CF87574}" srcOrd="5" destOrd="0" presId="urn:microsoft.com/office/officeart/2005/8/layout/vList2"/>
    <dgm:cxn modelId="{10F4964A-2590-4556-8340-0164E5515379}" type="presParOf" srcId="{9A528958-AF07-47A4-96C2-5104EAA08FEB}" destId="{AB4BB6EF-BD43-44A0-9626-EB4B2EBE5C56}" srcOrd="6" destOrd="0" presId="urn:microsoft.com/office/officeart/2005/8/layout/vList2"/>
    <dgm:cxn modelId="{7CEBF7BC-AF69-4B8F-8746-50E026CF1FE8}" type="presParOf" srcId="{9A528958-AF07-47A4-96C2-5104EAA08FEB}" destId="{B76594D1-8066-4AF1-A121-809C063FF2B6}" srcOrd="7" destOrd="0" presId="urn:microsoft.com/office/officeart/2005/8/layout/vList2"/>
    <dgm:cxn modelId="{F2DC9BA0-E07F-477A-B68D-772D7FEDAE60}" type="presParOf" srcId="{9A528958-AF07-47A4-96C2-5104EAA08FEB}" destId="{D09302AA-6B05-4AFD-8EAB-36F81B2DECA5}" srcOrd="8" destOrd="0" presId="urn:microsoft.com/office/officeart/2005/8/layout/vList2"/>
    <dgm:cxn modelId="{067740D4-0445-43D2-BE96-BE2E544E76B4}" type="presParOf" srcId="{9A528958-AF07-47A4-96C2-5104EAA08FEB}" destId="{6FBFB07F-8740-4E8B-9410-4FA07FB4FED5}" srcOrd="9" destOrd="0" presId="urn:microsoft.com/office/officeart/2005/8/layout/vList2"/>
    <dgm:cxn modelId="{C79409A1-5ECE-48B2-B606-2671D23BE788}" type="presParOf" srcId="{9A528958-AF07-47A4-96C2-5104EAA08FEB}" destId="{4B4657C1-BD70-475F-B572-ABE6A9EEB33D}" srcOrd="10" destOrd="0" presId="urn:microsoft.com/office/officeart/2005/8/layout/vList2"/>
    <dgm:cxn modelId="{7BE87D49-DCCE-436C-9B95-46AFB02FB813}" type="presParOf" srcId="{9A528958-AF07-47A4-96C2-5104EAA08FEB}" destId="{86F03D04-2DF7-488E-B2F8-4C8C9D6109EB}" srcOrd="11" destOrd="0" presId="urn:microsoft.com/office/officeart/2005/8/layout/vList2"/>
    <dgm:cxn modelId="{3B33D09B-E695-4608-9FA8-E466D6A8D7EC}" type="presParOf" srcId="{9A528958-AF07-47A4-96C2-5104EAA08FEB}" destId="{FB3D5420-66AF-4B71-8E1E-4414B521AA64}" srcOrd="12" destOrd="0" presId="urn:microsoft.com/office/officeart/2005/8/layout/vList2"/>
    <dgm:cxn modelId="{75EAE53D-A790-41D0-BD16-5098481C14F9}" type="presParOf" srcId="{9A528958-AF07-47A4-96C2-5104EAA08FEB}" destId="{5E1A7FBD-06B8-4B55-9D8C-F78B8EAF2C77}" srcOrd="13" destOrd="0" presId="urn:microsoft.com/office/officeart/2005/8/layout/vList2"/>
    <dgm:cxn modelId="{A53717C1-FCBE-4673-87E7-3DC5EC6C997D}" type="presParOf" srcId="{9A528958-AF07-47A4-96C2-5104EAA08FEB}" destId="{AA7E2EF1-2FF7-41B1-8CF7-CB7517994AD8}" srcOrd="14" destOrd="0" presId="urn:microsoft.com/office/officeart/2005/8/layout/vList2"/>
    <dgm:cxn modelId="{E2D6E73E-17DA-4DB7-83DB-42B882595FE7}" type="presParOf" srcId="{9A528958-AF07-47A4-96C2-5104EAA08FEB}" destId="{64E85843-1C22-480D-A839-CC8D3B160AD8}" srcOrd="15" destOrd="0" presId="urn:microsoft.com/office/officeart/2005/8/layout/vList2"/>
    <dgm:cxn modelId="{5FBD4C04-E784-4A62-B57D-6D708B9691EF}" type="presParOf" srcId="{9A528958-AF07-47A4-96C2-5104EAA08FEB}" destId="{B29C9932-1172-416B-986E-7C4D076BB87A}" srcOrd="1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2681A-A3BA-403F-B37C-AC667EE23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FA3D00-696C-424E-B79B-F6976C702FD2}">
      <dgm:prSet/>
      <dgm:spPr/>
      <dgm:t>
        <a:bodyPr/>
        <a:lstStyle/>
        <a:p>
          <a:pPr rtl="0"/>
          <a:r>
            <a:rPr lang="tr-TR" dirty="0" smtClean="0"/>
            <a:t>        </a:t>
          </a:r>
          <a:r>
            <a:rPr lang="tr-TR" dirty="0" smtClean="0">
              <a:latin typeface="Algerian" pitchFamily="82" charset="0"/>
            </a:rPr>
            <a:t>PROJE ORTAĞI ÜLKELER</a:t>
          </a:r>
          <a:endParaRPr lang="tr-TR" dirty="0">
            <a:latin typeface="Algerian" pitchFamily="82" charset="0"/>
          </a:endParaRPr>
        </a:p>
      </dgm:t>
    </dgm:pt>
    <dgm:pt modelId="{96699585-AB31-4221-9566-542DDF75EF63}" type="parTrans" cxnId="{30ADEDA0-4CE6-4E9A-AE15-3BA5EE579F54}">
      <dgm:prSet/>
      <dgm:spPr/>
      <dgm:t>
        <a:bodyPr/>
        <a:lstStyle/>
        <a:p>
          <a:endParaRPr lang="tr-TR"/>
        </a:p>
      </dgm:t>
    </dgm:pt>
    <dgm:pt modelId="{18523F47-1281-422B-9917-44FA69B6044C}" type="sibTrans" cxnId="{30ADEDA0-4CE6-4E9A-AE15-3BA5EE579F54}">
      <dgm:prSet/>
      <dgm:spPr/>
      <dgm:t>
        <a:bodyPr/>
        <a:lstStyle/>
        <a:p>
          <a:endParaRPr lang="tr-TR"/>
        </a:p>
      </dgm:t>
    </dgm:pt>
    <dgm:pt modelId="{C0A281AB-9C18-4631-B7F8-189F8C6BB6E1}" type="pres">
      <dgm:prSet presAssocID="{8F22681A-A3BA-403F-B37C-AC667EE235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69404A-92A1-43F1-9652-861F843ED4D1}" type="pres">
      <dgm:prSet presAssocID="{E8FA3D00-696C-424E-B79B-F6976C702F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242552-65A5-45C8-BE2B-EE5EFDE39D53}" type="presOf" srcId="{E8FA3D00-696C-424E-B79B-F6976C702FD2}" destId="{EF69404A-92A1-43F1-9652-861F843ED4D1}" srcOrd="0" destOrd="0" presId="urn:microsoft.com/office/officeart/2005/8/layout/vList2"/>
    <dgm:cxn modelId="{30ADEDA0-4CE6-4E9A-AE15-3BA5EE579F54}" srcId="{8F22681A-A3BA-403F-B37C-AC667EE23552}" destId="{E8FA3D00-696C-424E-B79B-F6976C702FD2}" srcOrd="0" destOrd="0" parTransId="{96699585-AB31-4221-9566-542DDF75EF63}" sibTransId="{18523F47-1281-422B-9917-44FA69B6044C}"/>
    <dgm:cxn modelId="{82F88B4C-B884-4CAF-AFA6-420844C198C2}" type="presOf" srcId="{8F22681A-A3BA-403F-B37C-AC667EE23552}" destId="{C0A281AB-9C18-4631-B7F8-189F8C6BB6E1}" srcOrd="0" destOrd="0" presId="urn:microsoft.com/office/officeart/2005/8/layout/vList2"/>
    <dgm:cxn modelId="{9AA292E9-C48B-42A3-BFCB-A224D0FF1A6F}" type="presParOf" srcId="{C0A281AB-9C18-4631-B7F8-189F8C6BB6E1}" destId="{EF69404A-92A1-43F1-9652-861F843ED4D1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C7478-A7AD-4B33-A2AC-5E26E12831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F688DD-4287-482D-B86B-99D2D1A24289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ESTONYA</a:t>
          </a:r>
        </a:p>
      </dgm:t>
    </dgm:pt>
    <dgm:pt modelId="{DEBE5C05-88B1-477C-970A-5F23613BA496}" type="parTrans" cxnId="{A15AE25D-5EC1-49DB-B9AE-9603EB0F6AD7}">
      <dgm:prSet/>
      <dgm:spPr/>
      <dgm:t>
        <a:bodyPr/>
        <a:lstStyle/>
        <a:p>
          <a:endParaRPr lang="tr-TR"/>
        </a:p>
      </dgm:t>
    </dgm:pt>
    <dgm:pt modelId="{CFB590CF-021C-4B5B-903B-25C87F448DB0}" type="sibTrans" cxnId="{A15AE25D-5EC1-49DB-B9AE-9603EB0F6AD7}">
      <dgm:prSet/>
      <dgm:spPr/>
      <dgm:t>
        <a:bodyPr/>
        <a:lstStyle/>
        <a:p>
          <a:endParaRPr lang="tr-TR"/>
        </a:p>
      </dgm:t>
    </dgm:pt>
    <dgm:pt modelId="{17AD3166-3AF0-41C7-A3AA-CFDE359CD5B0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BULGARISTAN</a:t>
          </a:r>
          <a:endParaRPr lang="tr-TR" dirty="0">
            <a:latin typeface="Britannic Bold" pitchFamily="34" charset="0"/>
          </a:endParaRPr>
        </a:p>
      </dgm:t>
    </dgm:pt>
    <dgm:pt modelId="{31E0F8D9-B4B7-40D5-99F1-74825A80B026}" type="parTrans" cxnId="{F216CC38-EE03-4B39-8A96-F2A7C657D3C6}">
      <dgm:prSet/>
      <dgm:spPr/>
      <dgm:t>
        <a:bodyPr/>
        <a:lstStyle/>
        <a:p>
          <a:endParaRPr lang="tr-TR"/>
        </a:p>
      </dgm:t>
    </dgm:pt>
    <dgm:pt modelId="{0CC82B2B-E5B0-41D5-8CE7-551F68D9F80B}" type="sibTrans" cxnId="{F216CC38-EE03-4B39-8A96-F2A7C657D3C6}">
      <dgm:prSet/>
      <dgm:spPr/>
      <dgm:t>
        <a:bodyPr/>
        <a:lstStyle/>
        <a:p>
          <a:endParaRPr lang="tr-TR"/>
        </a:p>
      </dgm:t>
    </dgm:pt>
    <dgm:pt modelId="{90715FA6-1A7B-4B0D-A22A-6EDACCFF9765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ÇEK CUMHURIYETI</a:t>
          </a:r>
          <a:endParaRPr lang="tr-TR" dirty="0">
            <a:latin typeface="Britannic Bold" pitchFamily="34" charset="0"/>
          </a:endParaRPr>
        </a:p>
      </dgm:t>
    </dgm:pt>
    <dgm:pt modelId="{CDECFF26-FA32-4EF2-A8AF-98C35B2633F5}" type="parTrans" cxnId="{51017333-6317-4461-99FE-41C7CFCA0A34}">
      <dgm:prSet/>
      <dgm:spPr/>
      <dgm:t>
        <a:bodyPr/>
        <a:lstStyle/>
        <a:p>
          <a:endParaRPr lang="tr-TR"/>
        </a:p>
      </dgm:t>
    </dgm:pt>
    <dgm:pt modelId="{5C54B557-F490-423F-8B78-C4C2CA6F3A7F}" type="sibTrans" cxnId="{51017333-6317-4461-99FE-41C7CFCA0A34}">
      <dgm:prSet/>
      <dgm:spPr/>
      <dgm:t>
        <a:bodyPr/>
        <a:lstStyle/>
        <a:p>
          <a:endParaRPr lang="tr-TR"/>
        </a:p>
      </dgm:t>
    </dgm:pt>
    <dgm:pt modelId="{4BAD3C33-6409-44B4-8200-6E7F2DEC468B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YUNANISTAN</a:t>
          </a:r>
          <a:endParaRPr lang="tr-TR" dirty="0">
            <a:latin typeface="Britannic Bold" pitchFamily="34" charset="0"/>
          </a:endParaRPr>
        </a:p>
      </dgm:t>
    </dgm:pt>
    <dgm:pt modelId="{0F9E4C45-DA80-4F57-BEB7-CCD08A8313AB}" type="parTrans" cxnId="{F835D342-CDF9-45B9-9C19-68B730AD40AB}">
      <dgm:prSet/>
      <dgm:spPr/>
      <dgm:t>
        <a:bodyPr/>
        <a:lstStyle/>
        <a:p>
          <a:endParaRPr lang="tr-TR"/>
        </a:p>
      </dgm:t>
    </dgm:pt>
    <dgm:pt modelId="{65643393-DF71-44AA-A317-3863D664E1B0}" type="sibTrans" cxnId="{F835D342-CDF9-45B9-9C19-68B730AD40AB}">
      <dgm:prSet/>
      <dgm:spPr/>
      <dgm:t>
        <a:bodyPr/>
        <a:lstStyle/>
        <a:p>
          <a:endParaRPr lang="tr-TR"/>
        </a:p>
      </dgm:t>
    </dgm:pt>
    <dgm:pt modelId="{4EDD8114-ECD5-4D49-B1FD-034C9776053A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ITALYA</a:t>
          </a:r>
          <a:endParaRPr lang="tr-TR" dirty="0">
            <a:latin typeface="Britannic Bold" pitchFamily="34" charset="0"/>
          </a:endParaRPr>
        </a:p>
      </dgm:t>
    </dgm:pt>
    <dgm:pt modelId="{F24CBAA2-9C50-408B-8CA3-2F1FF1DB5D7C}" type="parTrans" cxnId="{72CDEDA5-9EF1-4016-B7CF-1557CBB9D8BA}">
      <dgm:prSet/>
      <dgm:spPr/>
      <dgm:t>
        <a:bodyPr/>
        <a:lstStyle/>
        <a:p>
          <a:endParaRPr lang="tr-TR"/>
        </a:p>
      </dgm:t>
    </dgm:pt>
    <dgm:pt modelId="{2DDB61BF-8FE5-498D-9745-EFA41CA041E7}" type="sibTrans" cxnId="{72CDEDA5-9EF1-4016-B7CF-1557CBB9D8BA}">
      <dgm:prSet/>
      <dgm:spPr/>
      <dgm:t>
        <a:bodyPr/>
        <a:lstStyle/>
        <a:p>
          <a:endParaRPr lang="tr-TR"/>
        </a:p>
      </dgm:t>
    </dgm:pt>
    <dgm:pt modelId="{EA15B37E-B4DE-4EA3-8C46-C1BDF0E72DDA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ISPANYA</a:t>
          </a:r>
          <a:endParaRPr lang="tr-TR" dirty="0">
            <a:latin typeface="Britannic Bold" pitchFamily="34" charset="0"/>
          </a:endParaRPr>
        </a:p>
      </dgm:t>
    </dgm:pt>
    <dgm:pt modelId="{7C53E15F-5168-4408-96B7-EDB4EF97D659}" type="parTrans" cxnId="{88D8B1F0-C9BC-4400-901B-9178F07E29B8}">
      <dgm:prSet/>
      <dgm:spPr/>
      <dgm:t>
        <a:bodyPr/>
        <a:lstStyle/>
        <a:p>
          <a:endParaRPr lang="tr-TR"/>
        </a:p>
      </dgm:t>
    </dgm:pt>
    <dgm:pt modelId="{563A098F-BE28-4013-8F4B-11DD0FBBC073}" type="sibTrans" cxnId="{88D8B1F0-C9BC-4400-901B-9178F07E29B8}">
      <dgm:prSet/>
      <dgm:spPr/>
      <dgm:t>
        <a:bodyPr/>
        <a:lstStyle/>
        <a:p>
          <a:endParaRPr lang="tr-TR"/>
        </a:p>
      </dgm:t>
    </dgm:pt>
    <dgm:pt modelId="{E2F3E34D-BA89-44B9-9D89-EF856BB159F2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POLONYA</a:t>
          </a:r>
          <a:endParaRPr lang="tr-TR" dirty="0">
            <a:latin typeface="Britannic Bold" pitchFamily="34" charset="0"/>
          </a:endParaRPr>
        </a:p>
      </dgm:t>
    </dgm:pt>
    <dgm:pt modelId="{1BAA4127-EB5C-48E1-90A4-630F1D3B6CD5}" type="parTrans" cxnId="{41A88D3D-780D-4626-BEEB-8B1B24D1C4F3}">
      <dgm:prSet/>
      <dgm:spPr/>
      <dgm:t>
        <a:bodyPr/>
        <a:lstStyle/>
        <a:p>
          <a:endParaRPr lang="tr-TR"/>
        </a:p>
      </dgm:t>
    </dgm:pt>
    <dgm:pt modelId="{9DA178CD-130D-4639-9375-8762FC9F370D}" type="sibTrans" cxnId="{41A88D3D-780D-4626-BEEB-8B1B24D1C4F3}">
      <dgm:prSet/>
      <dgm:spPr/>
      <dgm:t>
        <a:bodyPr/>
        <a:lstStyle/>
        <a:p>
          <a:endParaRPr lang="tr-TR"/>
        </a:p>
      </dgm:t>
    </dgm:pt>
    <dgm:pt modelId="{036AB555-DEAE-489D-9B63-B46E1D7029CB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PORTEKIZ</a:t>
          </a:r>
          <a:endParaRPr lang="tr-TR" dirty="0">
            <a:latin typeface="Britannic Bold" pitchFamily="34" charset="0"/>
          </a:endParaRPr>
        </a:p>
      </dgm:t>
    </dgm:pt>
    <dgm:pt modelId="{71280ECE-F945-4580-A5C5-F0D782AA5612}" type="parTrans" cxnId="{4980263A-3D55-419A-B9E6-19C1919498C8}">
      <dgm:prSet/>
      <dgm:spPr/>
      <dgm:t>
        <a:bodyPr/>
        <a:lstStyle/>
        <a:p>
          <a:endParaRPr lang="tr-TR"/>
        </a:p>
      </dgm:t>
    </dgm:pt>
    <dgm:pt modelId="{D36E3C72-E66E-4D36-ADAA-C51C5F1E9790}" type="sibTrans" cxnId="{4980263A-3D55-419A-B9E6-19C1919498C8}">
      <dgm:prSet/>
      <dgm:spPr/>
      <dgm:t>
        <a:bodyPr/>
        <a:lstStyle/>
        <a:p>
          <a:endParaRPr lang="tr-TR"/>
        </a:p>
      </dgm:t>
    </dgm:pt>
    <dgm:pt modelId="{5E562BEB-2ECD-4AA7-9295-F31BC7496FE7}">
      <dgm:prSet/>
      <dgm:spPr/>
      <dgm:t>
        <a:bodyPr/>
        <a:lstStyle/>
        <a:p>
          <a:pPr rtl="0"/>
          <a:r>
            <a:rPr lang="tr-TR" dirty="0" smtClean="0">
              <a:latin typeface="Britannic Bold" pitchFamily="34" charset="0"/>
            </a:rPr>
            <a:t>TURKIYE</a:t>
          </a:r>
          <a:endParaRPr lang="tr-TR" dirty="0">
            <a:latin typeface="Britannic Bold" pitchFamily="34" charset="0"/>
          </a:endParaRPr>
        </a:p>
      </dgm:t>
    </dgm:pt>
    <dgm:pt modelId="{3B78AF67-F5B8-4F76-A249-212D639CF665}" type="parTrans" cxnId="{4F367FAE-3476-490A-8D4C-231B6996329C}">
      <dgm:prSet/>
      <dgm:spPr/>
      <dgm:t>
        <a:bodyPr/>
        <a:lstStyle/>
        <a:p>
          <a:endParaRPr lang="tr-TR"/>
        </a:p>
      </dgm:t>
    </dgm:pt>
    <dgm:pt modelId="{C6DA10EB-5C0F-44AA-97FF-2702F4F6DE1B}" type="sibTrans" cxnId="{4F367FAE-3476-490A-8D4C-231B6996329C}">
      <dgm:prSet/>
      <dgm:spPr/>
      <dgm:t>
        <a:bodyPr/>
        <a:lstStyle/>
        <a:p>
          <a:endParaRPr lang="tr-TR"/>
        </a:p>
      </dgm:t>
    </dgm:pt>
    <dgm:pt modelId="{91605C19-D303-4D13-B0E9-968A9A3D69E4}" type="pres">
      <dgm:prSet presAssocID="{775C7478-A7AD-4B33-A2AC-5E26E12831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9182BA-4F75-455C-9054-720BC4B32A10}" type="pres">
      <dgm:prSet presAssocID="{BCF688DD-4287-482D-B86B-99D2D1A2428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3D4B76-0234-41EF-B3E9-7D0CA12FB304}" type="pres">
      <dgm:prSet presAssocID="{CFB590CF-021C-4B5B-903B-25C87F448DB0}" presName="spacer" presStyleCnt="0"/>
      <dgm:spPr/>
    </dgm:pt>
    <dgm:pt modelId="{11DFA151-0BBA-4C64-AB36-ECAD0E0D5907}" type="pres">
      <dgm:prSet presAssocID="{17AD3166-3AF0-41C7-A3AA-CFDE359CD5B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7F4A64-F9D6-4D08-BE16-58A3C524FCFA}" type="pres">
      <dgm:prSet presAssocID="{0CC82B2B-E5B0-41D5-8CE7-551F68D9F80B}" presName="spacer" presStyleCnt="0"/>
      <dgm:spPr/>
    </dgm:pt>
    <dgm:pt modelId="{7D61057F-4EA7-4816-9538-F85805122A44}" type="pres">
      <dgm:prSet presAssocID="{90715FA6-1A7B-4B0D-A22A-6EDACCFF976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D7A674-A269-420E-A4C4-5C74D62FA99C}" type="pres">
      <dgm:prSet presAssocID="{5C54B557-F490-423F-8B78-C4C2CA6F3A7F}" presName="spacer" presStyleCnt="0"/>
      <dgm:spPr/>
    </dgm:pt>
    <dgm:pt modelId="{8A085246-EA81-4438-85DA-94001AF0834F}" type="pres">
      <dgm:prSet presAssocID="{4BAD3C33-6409-44B4-8200-6E7F2DEC468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2A8CE5-2D9F-4B46-8B94-672364859059}" type="pres">
      <dgm:prSet presAssocID="{65643393-DF71-44AA-A317-3863D664E1B0}" presName="spacer" presStyleCnt="0"/>
      <dgm:spPr/>
    </dgm:pt>
    <dgm:pt modelId="{90B57D20-DBAB-4D8A-A955-BEE8A6FF0977}" type="pres">
      <dgm:prSet presAssocID="{4EDD8114-ECD5-4D49-B1FD-034C9776053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F6E173-8697-4CE4-8E60-EEFEDCE0607A}" type="pres">
      <dgm:prSet presAssocID="{2DDB61BF-8FE5-498D-9745-EFA41CA041E7}" presName="spacer" presStyleCnt="0"/>
      <dgm:spPr/>
    </dgm:pt>
    <dgm:pt modelId="{5FB5FF38-ABF7-42AC-B37C-2AC5AB43ADBC}" type="pres">
      <dgm:prSet presAssocID="{EA15B37E-B4DE-4EA3-8C46-C1BDF0E72DD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0C4C2F-1113-43AF-8369-A0C195610D47}" type="pres">
      <dgm:prSet presAssocID="{563A098F-BE28-4013-8F4B-11DD0FBBC073}" presName="spacer" presStyleCnt="0"/>
      <dgm:spPr/>
    </dgm:pt>
    <dgm:pt modelId="{7ECE45F8-5A36-4CAC-B17E-210AF138BCFD}" type="pres">
      <dgm:prSet presAssocID="{E2F3E34D-BA89-44B9-9D89-EF856BB159F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29A29A-11DB-46EE-845F-82ABC16A7BE3}" type="pres">
      <dgm:prSet presAssocID="{9DA178CD-130D-4639-9375-8762FC9F370D}" presName="spacer" presStyleCnt="0"/>
      <dgm:spPr/>
    </dgm:pt>
    <dgm:pt modelId="{404F0908-E237-4E5C-B453-D746D3363184}" type="pres">
      <dgm:prSet presAssocID="{036AB555-DEAE-489D-9B63-B46E1D7029C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EADF73-084B-4A78-B623-BB66FD5D8595}" type="pres">
      <dgm:prSet presAssocID="{D36E3C72-E66E-4D36-ADAA-C51C5F1E9790}" presName="spacer" presStyleCnt="0"/>
      <dgm:spPr/>
    </dgm:pt>
    <dgm:pt modelId="{6BBDCE47-AF10-4348-B443-96F7FC027A2B}" type="pres">
      <dgm:prSet presAssocID="{5E562BEB-2ECD-4AA7-9295-F31BC7496FE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A88D3D-780D-4626-BEEB-8B1B24D1C4F3}" srcId="{775C7478-A7AD-4B33-A2AC-5E26E12831F1}" destId="{E2F3E34D-BA89-44B9-9D89-EF856BB159F2}" srcOrd="6" destOrd="0" parTransId="{1BAA4127-EB5C-48E1-90A4-630F1D3B6CD5}" sibTransId="{9DA178CD-130D-4639-9375-8762FC9F370D}"/>
    <dgm:cxn modelId="{7D36BED4-A1F1-48AA-8F17-F8646ADDA644}" type="presOf" srcId="{90715FA6-1A7B-4B0D-A22A-6EDACCFF9765}" destId="{7D61057F-4EA7-4816-9538-F85805122A44}" srcOrd="0" destOrd="0" presId="urn:microsoft.com/office/officeart/2005/8/layout/vList2"/>
    <dgm:cxn modelId="{2CC559BE-01B1-48FD-8460-8FF6623A68B6}" type="presOf" srcId="{775C7478-A7AD-4B33-A2AC-5E26E12831F1}" destId="{91605C19-D303-4D13-B0E9-968A9A3D69E4}" srcOrd="0" destOrd="0" presId="urn:microsoft.com/office/officeart/2005/8/layout/vList2"/>
    <dgm:cxn modelId="{F835D342-CDF9-45B9-9C19-68B730AD40AB}" srcId="{775C7478-A7AD-4B33-A2AC-5E26E12831F1}" destId="{4BAD3C33-6409-44B4-8200-6E7F2DEC468B}" srcOrd="3" destOrd="0" parTransId="{0F9E4C45-DA80-4F57-BEB7-CCD08A8313AB}" sibTransId="{65643393-DF71-44AA-A317-3863D664E1B0}"/>
    <dgm:cxn modelId="{F216CC38-EE03-4B39-8A96-F2A7C657D3C6}" srcId="{775C7478-A7AD-4B33-A2AC-5E26E12831F1}" destId="{17AD3166-3AF0-41C7-A3AA-CFDE359CD5B0}" srcOrd="1" destOrd="0" parTransId="{31E0F8D9-B4B7-40D5-99F1-74825A80B026}" sibTransId="{0CC82B2B-E5B0-41D5-8CE7-551F68D9F80B}"/>
    <dgm:cxn modelId="{CFB61EAE-4A5C-4A32-A8EF-15B776F9EF39}" type="presOf" srcId="{17AD3166-3AF0-41C7-A3AA-CFDE359CD5B0}" destId="{11DFA151-0BBA-4C64-AB36-ECAD0E0D5907}" srcOrd="0" destOrd="0" presId="urn:microsoft.com/office/officeart/2005/8/layout/vList2"/>
    <dgm:cxn modelId="{7C738DCE-A942-4169-ABB9-130E70D9B2A9}" type="presOf" srcId="{036AB555-DEAE-489D-9B63-B46E1D7029CB}" destId="{404F0908-E237-4E5C-B453-D746D3363184}" srcOrd="0" destOrd="0" presId="urn:microsoft.com/office/officeart/2005/8/layout/vList2"/>
    <dgm:cxn modelId="{72CDEDA5-9EF1-4016-B7CF-1557CBB9D8BA}" srcId="{775C7478-A7AD-4B33-A2AC-5E26E12831F1}" destId="{4EDD8114-ECD5-4D49-B1FD-034C9776053A}" srcOrd="4" destOrd="0" parTransId="{F24CBAA2-9C50-408B-8CA3-2F1FF1DB5D7C}" sibTransId="{2DDB61BF-8FE5-498D-9745-EFA41CA041E7}"/>
    <dgm:cxn modelId="{0C518706-656A-4BAC-84C5-B33D63BEF964}" type="presOf" srcId="{4EDD8114-ECD5-4D49-B1FD-034C9776053A}" destId="{90B57D20-DBAB-4D8A-A955-BEE8A6FF0977}" srcOrd="0" destOrd="0" presId="urn:microsoft.com/office/officeart/2005/8/layout/vList2"/>
    <dgm:cxn modelId="{51017333-6317-4461-99FE-41C7CFCA0A34}" srcId="{775C7478-A7AD-4B33-A2AC-5E26E12831F1}" destId="{90715FA6-1A7B-4B0D-A22A-6EDACCFF9765}" srcOrd="2" destOrd="0" parTransId="{CDECFF26-FA32-4EF2-A8AF-98C35B2633F5}" sibTransId="{5C54B557-F490-423F-8B78-C4C2CA6F3A7F}"/>
    <dgm:cxn modelId="{4980263A-3D55-419A-B9E6-19C1919498C8}" srcId="{775C7478-A7AD-4B33-A2AC-5E26E12831F1}" destId="{036AB555-DEAE-489D-9B63-B46E1D7029CB}" srcOrd="7" destOrd="0" parTransId="{71280ECE-F945-4580-A5C5-F0D782AA5612}" sibTransId="{D36E3C72-E66E-4D36-ADAA-C51C5F1E9790}"/>
    <dgm:cxn modelId="{62B2BB38-3CF8-4B7D-83A1-765AE8B95902}" type="presOf" srcId="{E2F3E34D-BA89-44B9-9D89-EF856BB159F2}" destId="{7ECE45F8-5A36-4CAC-B17E-210AF138BCFD}" srcOrd="0" destOrd="0" presId="urn:microsoft.com/office/officeart/2005/8/layout/vList2"/>
    <dgm:cxn modelId="{2ECF349F-9957-4C67-BBF9-2A3FEEFC65D8}" type="presOf" srcId="{EA15B37E-B4DE-4EA3-8C46-C1BDF0E72DDA}" destId="{5FB5FF38-ABF7-42AC-B37C-2AC5AB43ADBC}" srcOrd="0" destOrd="0" presId="urn:microsoft.com/office/officeart/2005/8/layout/vList2"/>
    <dgm:cxn modelId="{D11AABF3-4AE3-436B-AD56-4314E1109D17}" type="presOf" srcId="{4BAD3C33-6409-44B4-8200-6E7F2DEC468B}" destId="{8A085246-EA81-4438-85DA-94001AF0834F}" srcOrd="0" destOrd="0" presId="urn:microsoft.com/office/officeart/2005/8/layout/vList2"/>
    <dgm:cxn modelId="{BBDE295B-F562-405C-BFB6-BA877D0FCFFC}" type="presOf" srcId="{5E562BEB-2ECD-4AA7-9295-F31BC7496FE7}" destId="{6BBDCE47-AF10-4348-B443-96F7FC027A2B}" srcOrd="0" destOrd="0" presId="urn:microsoft.com/office/officeart/2005/8/layout/vList2"/>
    <dgm:cxn modelId="{A15AE25D-5EC1-49DB-B9AE-9603EB0F6AD7}" srcId="{775C7478-A7AD-4B33-A2AC-5E26E12831F1}" destId="{BCF688DD-4287-482D-B86B-99D2D1A24289}" srcOrd="0" destOrd="0" parTransId="{DEBE5C05-88B1-477C-970A-5F23613BA496}" sibTransId="{CFB590CF-021C-4B5B-903B-25C87F448DB0}"/>
    <dgm:cxn modelId="{4F367FAE-3476-490A-8D4C-231B6996329C}" srcId="{775C7478-A7AD-4B33-A2AC-5E26E12831F1}" destId="{5E562BEB-2ECD-4AA7-9295-F31BC7496FE7}" srcOrd="8" destOrd="0" parTransId="{3B78AF67-F5B8-4F76-A249-212D639CF665}" sibTransId="{C6DA10EB-5C0F-44AA-97FF-2702F4F6DE1B}"/>
    <dgm:cxn modelId="{96C0ACF5-4483-4383-883F-7545CD588BE9}" type="presOf" srcId="{BCF688DD-4287-482D-B86B-99D2D1A24289}" destId="{BA9182BA-4F75-455C-9054-720BC4B32A10}" srcOrd="0" destOrd="0" presId="urn:microsoft.com/office/officeart/2005/8/layout/vList2"/>
    <dgm:cxn modelId="{88D8B1F0-C9BC-4400-901B-9178F07E29B8}" srcId="{775C7478-A7AD-4B33-A2AC-5E26E12831F1}" destId="{EA15B37E-B4DE-4EA3-8C46-C1BDF0E72DDA}" srcOrd="5" destOrd="0" parTransId="{7C53E15F-5168-4408-96B7-EDB4EF97D659}" sibTransId="{563A098F-BE28-4013-8F4B-11DD0FBBC073}"/>
    <dgm:cxn modelId="{3583E85B-CD41-40E2-B917-8BF430B48A72}" type="presParOf" srcId="{91605C19-D303-4D13-B0E9-968A9A3D69E4}" destId="{BA9182BA-4F75-455C-9054-720BC4B32A10}" srcOrd="0" destOrd="0" presId="urn:microsoft.com/office/officeart/2005/8/layout/vList2"/>
    <dgm:cxn modelId="{6CB6431E-D54F-4AB3-A45B-D05E92EAECE2}" type="presParOf" srcId="{91605C19-D303-4D13-B0E9-968A9A3D69E4}" destId="{B73D4B76-0234-41EF-B3E9-7D0CA12FB304}" srcOrd="1" destOrd="0" presId="urn:microsoft.com/office/officeart/2005/8/layout/vList2"/>
    <dgm:cxn modelId="{2A2485EA-B595-41FD-A1A1-3366B9A633F4}" type="presParOf" srcId="{91605C19-D303-4D13-B0E9-968A9A3D69E4}" destId="{11DFA151-0BBA-4C64-AB36-ECAD0E0D5907}" srcOrd="2" destOrd="0" presId="urn:microsoft.com/office/officeart/2005/8/layout/vList2"/>
    <dgm:cxn modelId="{2A7A485D-AF0C-438B-8E78-A37B835643C0}" type="presParOf" srcId="{91605C19-D303-4D13-B0E9-968A9A3D69E4}" destId="{987F4A64-F9D6-4D08-BE16-58A3C524FCFA}" srcOrd="3" destOrd="0" presId="urn:microsoft.com/office/officeart/2005/8/layout/vList2"/>
    <dgm:cxn modelId="{4BB2759C-5E50-4C7A-B9BA-43454DB352EE}" type="presParOf" srcId="{91605C19-D303-4D13-B0E9-968A9A3D69E4}" destId="{7D61057F-4EA7-4816-9538-F85805122A44}" srcOrd="4" destOrd="0" presId="urn:microsoft.com/office/officeart/2005/8/layout/vList2"/>
    <dgm:cxn modelId="{D96C118D-70D2-4312-9295-7E39C295634C}" type="presParOf" srcId="{91605C19-D303-4D13-B0E9-968A9A3D69E4}" destId="{57D7A674-A269-420E-A4C4-5C74D62FA99C}" srcOrd="5" destOrd="0" presId="urn:microsoft.com/office/officeart/2005/8/layout/vList2"/>
    <dgm:cxn modelId="{116C84F4-06C6-40BF-8C58-A6C7D7AF374F}" type="presParOf" srcId="{91605C19-D303-4D13-B0E9-968A9A3D69E4}" destId="{8A085246-EA81-4438-85DA-94001AF0834F}" srcOrd="6" destOrd="0" presId="urn:microsoft.com/office/officeart/2005/8/layout/vList2"/>
    <dgm:cxn modelId="{3601736C-24D1-4263-ADDA-1D3D57294E3F}" type="presParOf" srcId="{91605C19-D303-4D13-B0E9-968A9A3D69E4}" destId="{142A8CE5-2D9F-4B46-8B94-672364859059}" srcOrd="7" destOrd="0" presId="urn:microsoft.com/office/officeart/2005/8/layout/vList2"/>
    <dgm:cxn modelId="{9380367C-B0CE-4701-910F-3028BBD8F09B}" type="presParOf" srcId="{91605C19-D303-4D13-B0E9-968A9A3D69E4}" destId="{90B57D20-DBAB-4D8A-A955-BEE8A6FF0977}" srcOrd="8" destOrd="0" presId="urn:microsoft.com/office/officeart/2005/8/layout/vList2"/>
    <dgm:cxn modelId="{DB3BCC62-7096-4446-82C9-0E3522471C75}" type="presParOf" srcId="{91605C19-D303-4D13-B0E9-968A9A3D69E4}" destId="{22F6E173-8697-4CE4-8E60-EEFEDCE0607A}" srcOrd="9" destOrd="0" presId="urn:microsoft.com/office/officeart/2005/8/layout/vList2"/>
    <dgm:cxn modelId="{99B4A780-DFA3-4E54-8E0D-61DEC248BDAC}" type="presParOf" srcId="{91605C19-D303-4D13-B0E9-968A9A3D69E4}" destId="{5FB5FF38-ABF7-42AC-B37C-2AC5AB43ADBC}" srcOrd="10" destOrd="0" presId="urn:microsoft.com/office/officeart/2005/8/layout/vList2"/>
    <dgm:cxn modelId="{76A97BD3-E06C-4C2F-B72A-7BF7C1FD3B98}" type="presParOf" srcId="{91605C19-D303-4D13-B0E9-968A9A3D69E4}" destId="{F80C4C2F-1113-43AF-8369-A0C195610D47}" srcOrd="11" destOrd="0" presId="urn:microsoft.com/office/officeart/2005/8/layout/vList2"/>
    <dgm:cxn modelId="{0D54DBB9-FF8D-4CAF-83C6-8FB1E515474B}" type="presParOf" srcId="{91605C19-D303-4D13-B0E9-968A9A3D69E4}" destId="{7ECE45F8-5A36-4CAC-B17E-210AF138BCFD}" srcOrd="12" destOrd="0" presId="urn:microsoft.com/office/officeart/2005/8/layout/vList2"/>
    <dgm:cxn modelId="{26B183FB-6D6C-4532-A794-A4F5133787B9}" type="presParOf" srcId="{91605C19-D303-4D13-B0E9-968A9A3D69E4}" destId="{BA29A29A-11DB-46EE-845F-82ABC16A7BE3}" srcOrd="13" destOrd="0" presId="urn:microsoft.com/office/officeart/2005/8/layout/vList2"/>
    <dgm:cxn modelId="{7DC2F217-F922-4673-9B31-E8652FCFE019}" type="presParOf" srcId="{91605C19-D303-4D13-B0E9-968A9A3D69E4}" destId="{404F0908-E237-4E5C-B453-D746D3363184}" srcOrd="14" destOrd="0" presId="urn:microsoft.com/office/officeart/2005/8/layout/vList2"/>
    <dgm:cxn modelId="{2A6933E8-8569-4CDA-B61F-C73959C9F6FE}" type="presParOf" srcId="{91605C19-D303-4D13-B0E9-968A9A3D69E4}" destId="{A6EADF73-084B-4A78-B623-BB66FD5D8595}" srcOrd="15" destOrd="0" presId="urn:microsoft.com/office/officeart/2005/8/layout/vList2"/>
    <dgm:cxn modelId="{A0E9AE76-92DC-4A26-B0E1-0994483E4281}" type="presParOf" srcId="{91605C19-D303-4D13-B0E9-968A9A3D69E4}" destId="{6BBDCE47-AF10-4348-B443-96F7FC027A2B}" srcOrd="1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433BEB-9F7E-44CF-82F4-6C0D1FF1F0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5FC86CE-A07B-4C87-AC48-25C353B67ABF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AIMS OF OUR PROJECT</a:t>
          </a:r>
          <a:endParaRPr lang="tr-TR" dirty="0">
            <a:latin typeface="Algerian" pitchFamily="82" charset="0"/>
          </a:endParaRPr>
        </a:p>
      </dgm:t>
    </dgm:pt>
    <dgm:pt modelId="{9EAB2E6D-C86E-4EA8-9E6A-E7F05F224A80}" type="parTrans" cxnId="{DDDB9F9A-7266-4986-BF7D-539AAC0698D4}">
      <dgm:prSet/>
      <dgm:spPr/>
      <dgm:t>
        <a:bodyPr/>
        <a:lstStyle/>
        <a:p>
          <a:endParaRPr lang="tr-TR"/>
        </a:p>
      </dgm:t>
    </dgm:pt>
    <dgm:pt modelId="{9AC108D3-5C5D-4C26-A828-00D3D7FD456F}" type="sibTrans" cxnId="{DDDB9F9A-7266-4986-BF7D-539AAC0698D4}">
      <dgm:prSet/>
      <dgm:spPr/>
      <dgm:t>
        <a:bodyPr/>
        <a:lstStyle/>
        <a:p>
          <a:endParaRPr lang="tr-TR"/>
        </a:p>
      </dgm:t>
    </dgm:pt>
    <dgm:pt modelId="{D3AAA419-0086-4FD0-87CE-E9461A952CFB}" type="pres">
      <dgm:prSet presAssocID="{9A433BEB-9F7E-44CF-82F4-6C0D1FF1F0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B053AA-E28A-462A-A578-6AF7BA3498AB}" type="pres">
      <dgm:prSet presAssocID="{B5FC86CE-A07B-4C87-AC48-25C353B67A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DB9F9A-7266-4986-BF7D-539AAC0698D4}" srcId="{9A433BEB-9F7E-44CF-82F4-6C0D1FF1F041}" destId="{B5FC86CE-A07B-4C87-AC48-25C353B67ABF}" srcOrd="0" destOrd="0" parTransId="{9EAB2E6D-C86E-4EA8-9E6A-E7F05F224A80}" sibTransId="{9AC108D3-5C5D-4C26-A828-00D3D7FD456F}"/>
    <dgm:cxn modelId="{CF42DE24-8423-4833-81FD-47E3CFC4483A}" type="presOf" srcId="{B5FC86CE-A07B-4C87-AC48-25C353B67ABF}" destId="{1BB053AA-E28A-462A-A578-6AF7BA3498AB}" srcOrd="0" destOrd="0" presId="urn:microsoft.com/office/officeart/2005/8/layout/vList2"/>
    <dgm:cxn modelId="{BA0ACC8B-C85B-437A-A982-DFA12B1329B4}" type="presOf" srcId="{9A433BEB-9F7E-44CF-82F4-6C0D1FF1F041}" destId="{D3AAA419-0086-4FD0-87CE-E9461A952CFB}" srcOrd="0" destOrd="0" presId="urn:microsoft.com/office/officeart/2005/8/layout/vList2"/>
    <dgm:cxn modelId="{C732C462-DBBE-4174-AF81-5930DBF5D0BD}" type="presParOf" srcId="{D3AAA419-0086-4FD0-87CE-E9461A952CFB}" destId="{1BB053AA-E28A-462A-A578-6AF7BA3498AB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B3CFA1-CDB5-4DCA-A534-0781B86B94F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5252FBD-1432-4A69-A40C-8BE40EA340CC}">
      <dgm:prSet/>
      <dgm:spPr/>
      <dgm:t>
        <a:bodyPr/>
        <a:lstStyle/>
        <a:p>
          <a:pPr algn="l" rtl="0"/>
          <a:r>
            <a:rPr lang="en-US" dirty="0" smtClean="0"/>
            <a:t>•</a:t>
          </a:r>
          <a:r>
            <a:rPr lang="tr-TR" dirty="0" smtClean="0"/>
            <a:t> </a:t>
          </a:r>
          <a:r>
            <a:rPr lang="en-US" dirty="0" smtClean="0"/>
            <a:t>Prevent bullying and school violence in school;</a:t>
          </a:r>
          <a:endParaRPr lang="tr-TR" dirty="0"/>
        </a:p>
      </dgm:t>
    </dgm:pt>
    <dgm:pt modelId="{4E68C409-2984-43E0-B755-1C520B1FC1C5}" type="parTrans" cxnId="{D842C4F7-A14F-47EC-BEC4-05E5AFA642C2}">
      <dgm:prSet/>
      <dgm:spPr/>
      <dgm:t>
        <a:bodyPr/>
        <a:lstStyle/>
        <a:p>
          <a:endParaRPr lang="tr-TR"/>
        </a:p>
      </dgm:t>
    </dgm:pt>
    <dgm:pt modelId="{35909B11-9CB5-4F6D-A72B-F767ED3752E4}" type="sibTrans" cxnId="{D842C4F7-A14F-47EC-BEC4-05E5AFA642C2}">
      <dgm:prSet/>
      <dgm:spPr/>
      <dgm:t>
        <a:bodyPr/>
        <a:lstStyle/>
        <a:p>
          <a:endParaRPr lang="tr-TR"/>
        </a:p>
      </dgm:t>
    </dgm:pt>
    <dgm:pt modelId="{77C5E13B-0257-4AB1-A790-14E2799B85C4}">
      <dgm:prSet/>
      <dgm:spPr/>
      <dgm:t>
        <a:bodyPr/>
        <a:lstStyle/>
        <a:p>
          <a:pPr algn="l" rtl="0"/>
          <a:r>
            <a:rPr lang="en-US" dirty="0" smtClean="0"/>
            <a:t>• To develop and improve  children social  skills;</a:t>
          </a:r>
          <a:endParaRPr lang="tr-TR" dirty="0"/>
        </a:p>
      </dgm:t>
    </dgm:pt>
    <dgm:pt modelId="{53CA2FDC-2CCC-4FA2-8C2E-0ABD77DAAFDD}" type="parTrans" cxnId="{42AC6F1D-B8E4-4741-9C79-E74000BDF398}">
      <dgm:prSet/>
      <dgm:spPr/>
      <dgm:t>
        <a:bodyPr/>
        <a:lstStyle/>
        <a:p>
          <a:endParaRPr lang="tr-TR"/>
        </a:p>
      </dgm:t>
    </dgm:pt>
    <dgm:pt modelId="{0205237A-6932-4F86-BBD4-027C3EE659E9}" type="sibTrans" cxnId="{42AC6F1D-B8E4-4741-9C79-E74000BDF398}">
      <dgm:prSet/>
      <dgm:spPr/>
      <dgm:t>
        <a:bodyPr/>
        <a:lstStyle/>
        <a:p>
          <a:endParaRPr lang="tr-TR"/>
        </a:p>
      </dgm:t>
    </dgm:pt>
    <dgm:pt modelId="{4F6195BF-ED25-4D58-A900-F2B86D43D3A1}">
      <dgm:prSet/>
      <dgm:spPr/>
      <dgm:t>
        <a:bodyPr/>
        <a:lstStyle/>
        <a:p>
          <a:pPr algn="l" rtl="0"/>
          <a:r>
            <a:rPr lang="en-US" dirty="0" smtClean="0"/>
            <a:t>• To increase tolerance. Children are aware of differences and find them as values;</a:t>
          </a:r>
          <a:endParaRPr lang="tr-TR" dirty="0"/>
        </a:p>
      </dgm:t>
    </dgm:pt>
    <dgm:pt modelId="{6CC18AF6-61C7-4BA5-BC16-CAB74767F840}" type="parTrans" cxnId="{18E3F26B-F71F-4EBC-97C3-056EC5FC4983}">
      <dgm:prSet/>
      <dgm:spPr/>
      <dgm:t>
        <a:bodyPr/>
        <a:lstStyle/>
        <a:p>
          <a:endParaRPr lang="tr-TR"/>
        </a:p>
      </dgm:t>
    </dgm:pt>
    <dgm:pt modelId="{0B62AEC5-CD54-49EB-97F6-4589B3BE5A77}" type="sibTrans" cxnId="{18E3F26B-F71F-4EBC-97C3-056EC5FC4983}">
      <dgm:prSet/>
      <dgm:spPr/>
      <dgm:t>
        <a:bodyPr/>
        <a:lstStyle/>
        <a:p>
          <a:endParaRPr lang="tr-TR"/>
        </a:p>
      </dgm:t>
    </dgm:pt>
    <dgm:pt modelId="{1403819C-67CA-40D1-960B-CC07073C9B68}">
      <dgm:prSet/>
      <dgm:spPr/>
      <dgm:t>
        <a:bodyPr/>
        <a:lstStyle/>
        <a:p>
          <a:pPr algn="l" rtl="0"/>
          <a:r>
            <a:rPr lang="en-US" dirty="0" smtClean="0"/>
            <a:t>• Include children with special needs;</a:t>
          </a:r>
          <a:endParaRPr lang="tr-TR" dirty="0"/>
        </a:p>
      </dgm:t>
    </dgm:pt>
    <dgm:pt modelId="{BDC4B04A-73A4-4FCD-8058-85288D3073C7}" type="parTrans" cxnId="{2BE1D050-CE5B-4581-B735-8B38DD615D09}">
      <dgm:prSet/>
      <dgm:spPr/>
      <dgm:t>
        <a:bodyPr/>
        <a:lstStyle/>
        <a:p>
          <a:endParaRPr lang="tr-TR"/>
        </a:p>
      </dgm:t>
    </dgm:pt>
    <dgm:pt modelId="{31E6D702-CD66-4061-BAF4-0B31CF79AA2B}" type="sibTrans" cxnId="{2BE1D050-CE5B-4581-B735-8B38DD615D09}">
      <dgm:prSet/>
      <dgm:spPr/>
      <dgm:t>
        <a:bodyPr/>
        <a:lstStyle/>
        <a:p>
          <a:endParaRPr lang="tr-TR"/>
        </a:p>
      </dgm:t>
    </dgm:pt>
    <dgm:pt modelId="{6D4CB4A9-4590-45B9-9A31-0F55C25CC81F}">
      <dgm:prSet/>
      <dgm:spPr/>
      <dgm:t>
        <a:bodyPr/>
        <a:lstStyle/>
        <a:p>
          <a:pPr algn="l" rtl="0"/>
          <a:r>
            <a:rPr lang="en-US" dirty="0" smtClean="0"/>
            <a:t>• Develop Persona Dolls methodology;</a:t>
          </a:r>
          <a:endParaRPr lang="tr-TR" dirty="0"/>
        </a:p>
      </dgm:t>
    </dgm:pt>
    <dgm:pt modelId="{96214B00-ECF0-4303-88D4-6F36856B7B97}" type="parTrans" cxnId="{893D7656-8E2F-462A-BED1-971B774951E3}">
      <dgm:prSet/>
      <dgm:spPr/>
      <dgm:t>
        <a:bodyPr/>
        <a:lstStyle/>
        <a:p>
          <a:endParaRPr lang="tr-TR"/>
        </a:p>
      </dgm:t>
    </dgm:pt>
    <dgm:pt modelId="{74F6E6AE-58B7-4276-9295-1AB520DA920C}" type="sibTrans" cxnId="{893D7656-8E2F-462A-BED1-971B774951E3}">
      <dgm:prSet/>
      <dgm:spPr/>
      <dgm:t>
        <a:bodyPr/>
        <a:lstStyle/>
        <a:p>
          <a:endParaRPr lang="tr-TR"/>
        </a:p>
      </dgm:t>
    </dgm:pt>
    <dgm:pt modelId="{4DB57ECF-D6A3-42D9-8800-1C8C7BE26764}">
      <dgm:prSet/>
      <dgm:spPr/>
      <dgm:t>
        <a:bodyPr/>
        <a:lstStyle/>
        <a:p>
          <a:pPr algn="l" rtl="0"/>
          <a:r>
            <a:rPr lang="en-US" dirty="0" smtClean="0"/>
            <a:t>• Create in cooperation with partners teacher training materials to disseminate project outcomes and methodology.</a:t>
          </a:r>
          <a:endParaRPr lang="tr-TR" dirty="0"/>
        </a:p>
      </dgm:t>
    </dgm:pt>
    <dgm:pt modelId="{4086237C-180B-4F4B-AFE5-43957744189E}" type="parTrans" cxnId="{7069D2E8-CA9A-4D24-83E9-43E7CEE3D2BB}">
      <dgm:prSet/>
      <dgm:spPr/>
      <dgm:t>
        <a:bodyPr/>
        <a:lstStyle/>
        <a:p>
          <a:endParaRPr lang="tr-TR"/>
        </a:p>
      </dgm:t>
    </dgm:pt>
    <dgm:pt modelId="{AABA0827-9601-4830-8852-E26BD36C5E84}" type="sibTrans" cxnId="{7069D2E8-CA9A-4D24-83E9-43E7CEE3D2BB}">
      <dgm:prSet/>
      <dgm:spPr/>
      <dgm:t>
        <a:bodyPr/>
        <a:lstStyle/>
        <a:p>
          <a:endParaRPr lang="tr-TR"/>
        </a:p>
      </dgm:t>
    </dgm:pt>
    <dgm:pt modelId="{AD2ACB93-EEE7-4D94-A7A4-2DB96D5CA435}" type="pres">
      <dgm:prSet presAssocID="{18B3CFA1-CDB5-4DCA-A534-0781B86B94F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72348F-4B69-4503-8E52-918E01DC93E0}" type="pres">
      <dgm:prSet presAssocID="{05252FBD-1432-4A69-A40C-8BE40EA340CC}" presName="horFlow" presStyleCnt="0"/>
      <dgm:spPr/>
    </dgm:pt>
    <dgm:pt modelId="{45AA3A17-6A40-450E-B839-52A7BF4FEA43}" type="pres">
      <dgm:prSet presAssocID="{05252FBD-1432-4A69-A40C-8BE40EA340CC}" presName="bigChev" presStyleLbl="node1" presStyleIdx="0" presStyleCnt="6" custScaleX="487619"/>
      <dgm:spPr/>
      <dgm:t>
        <a:bodyPr/>
        <a:lstStyle/>
        <a:p>
          <a:endParaRPr lang="tr-TR"/>
        </a:p>
      </dgm:t>
    </dgm:pt>
    <dgm:pt modelId="{FD35A172-7F81-4E52-AAE4-0AEFBF688B2C}" type="pres">
      <dgm:prSet presAssocID="{05252FBD-1432-4A69-A40C-8BE40EA340CC}" presName="vSp" presStyleCnt="0"/>
      <dgm:spPr/>
    </dgm:pt>
    <dgm:pt modelId="{79F09355-F6DC-49D5-9FFB-D40CA7932261}" type="pres">
      <dgm:prSet presAssocID="{77C5E13B-0257-4AB1-A790-14E2799B85C4}" presName="horFlow" presStyleCnt="0"/>
      <dgm:spPr/>
    </dgm:pt>
    <dgm:pt modelId="{00FAFF49-18FF-44F9-B625-75FD8C2CD10B}" type="pres">
      <dgm:prSet presAssocID="{77C5E13B-0257-4AB1-A790-14E2799B85C4}" presName="bigChev" presStyleLbl="node1" presStyleIdx="1" presStyleCnt="6" custScaleX="487619"/>
      <dgm:spPr/>
      <dgm:t>
        <a:bodyPr/>
        <a:lstStyle/>
        <a:p>
          <a:endParaRPr lang="tr-TR"/>
        </a:p>
      </dgm:t>
    </dgm:pt>
    <dgm:pt modelId="{286D67E4-E542-402E-8123-905A1F68CDB5}" type="pres">
      <dgm:prSet presAssocID="{77C5E13B-0257-4AB1-A790-14E2799B85C4}" presName="vSp" presStyleCnt="0"/>
      <dgm:spPr/>
    </dgm:pt>
    <dgm:pt modelId="{2B5535E7-18ED-476D-93C7-8BE6BEB6BBEF}" type="pres">
      <dgm:prSet presAssocID="{4F6195BF-ED25-4D58-A900-F2B86D43D3A1}" presName="horFlow" presStyleCnt="0"/>
      <dgm:spPr/>
    </dgm:pt>
    <dgm:pt modelId="{4335ECE2-A44B-4B53-8FA3-4EF4310B19F0}" type="pres">
      <dgm:prSet presAssocID="{4F6195BF-ED25-4D58-A900-F2B86D43D3A1}" presName="bigChev" presStyleLbl="node1" presStyleIdx="2" presStyleCnt="6" custScaleX="487619"/>
      <dgm:spPr/>
      <dgm:t>
        <a:bodyPr/>
        <a:lstStyle/>
        <a:p>
          <a:endParaRPr lang="tr-TR"/>
        </a:p>
      </dgm:t>
    </dgm:pt>
    <dgm:pt modelId="{D184A89D-61A2-4B1E-AD55-2B6348B8C43A}" type="pres">
      <dgm:prSet presAssocID="{4F6195BF-ED25-4D58-A900-F2B86D43D3A1}" presName="vSp" presStyleCnt="0"/>
      <dgm:spPr/>
    </dgm:pt>
    <dgm:pt modelId="{F8A7F63E-7825-44DC-9E08-06F837F5DCCB}" type="pres">
      <dgm:prSet presAssocID="{1403819C-67CA-40D1-960B-CC07073C9B68}" presName="horFlow" presStyleCnt="0"/>
      <dgm:spPr/>
    </dgm:pt>
    <dgm:pt modelId="{822C4F4D-A8E7-4576-B62D-FEFA5EA43FAC}" type="pres">
      <dgm:prSet presAssocID="{1403819C-67CA-40D1-960B-CC07073C9B68}" presName="bigChev" presStyleLbl="node1" presStyleIdx="3" presStyleCnt="6" custScaleX="487619"/>
      <dgm:spPr/>
      <dgm:t>
        <a:bodyPr/>
        <a:lstStyle/>
        <a:p>
          <a:endParaRPr lang="tr-TR"/>
        </a:p>
      </dgm:t>
    </dgm:pt>
    <dgm:pt modelId="{EF4E34B3-CEA9-40C2-A35C-2E7AA32E9462}" type="pres">
      <dgm:prSet presAssocID="{1403819C-67CA-40D1-960B-CC07073C9B68}" presName="vSp" presStyleCnt="0"/>
      <dgm:spPr/>
    </dgm:pt>
    <dgm:pt modelId="{BC9A06FD-E497-4EF3-A75C-6762B25F4014}" type="pres">
      <dgm:prSet presAssocID="{6D4CB4A9-4590-45B9-9A31-0F55C25CC81F}" presName="horFlow" presStyleCnt="0"/>
      <dgm:spPr/>
    </dgm:pt>
    <dgm:pt modelId="{ADF1B820-8E1E-4838-8094-A3717A40CF58}" type="pres">
      <dgm:prSet presAssocID="{6D4CB4A9-4590-45B9-9A31-0F55C25CC81F}" presName="bigChev" presStyleLbl="node1" presStyleIdx="4" presStyleCnt="6" custScaleX="487619"/>
      <dgm:spPr/>
      <dgm:t>
        <a:bodyPr/>
        <a:lstStyle/>
        <a:p>
          <a:endParaRPr lang="tr-TR"/>
        </a:p>
      </dgm:t>
    </dgm:pt>
    <dgm:pt modelId="{2309D8CC-5D00-47EE-ACF2-3FC58219259A}" type="pres">
      <dgm:prSet presAssocID="{6D4CB4A9-4590-45B9-9A31-0F55C25CC81F}" presName="vSp" presStyleCnt="0"/>
      <dgm:spPr/>
    </dgm:pt>
    <dgm:pt modelId="{428D7D1C-9D70-4720-A7B8-5A117F6F4B04}" type="pres">
      <dgm:prSet presAssocID="{4DB57ECF-D6A3-42D9-8800-1C8C7BE26764}" presName="horFlow" presStyleCnt="0"/>
      <dgm:spPr/>
    </dgm:pt>
    <dgm:pt modelId="{59DDE381-C241-4779-BE2C-A936CBE86166}" type="pres">
      <dgm:prSet presAssocID="{4DB57ECF-D6A3-42D9-8800-1C8C7BE26764}" presName="bigChev" presStyleLbl="node1" presStyleIdx="5" presStyleCnt="6" custScaleX="487619"/>
      <dgm:spPr/>
      <dgm:t>
        <a:bodyPr/>
        <a:lstStyle/>
        <a:p>
          <a:endParaRPr lang="tr-TR"/>
        </a:p>
      </dgm:t>
    </dgm:pt>
  </dgm:ptLst>
  <dgm:cxnLst>
    <dgm:cxn modelId="{D1C1F33B-835B-463A-85FA-2DCAC3A194DE}" type="presOf" srcId="{1403819C-67CA-40D1-960B-CC07073C9B68}" destId="{822C4F4D-A8E7-4576-B62D-FEFA5EA43FAC}" srcOrd="0" destOrd="0" presId="urn:microsoft.com/office/officeart/2005/8/layout/lProcess3"/>
    <dgm:cxn modelId="{42AC6F1D-B8E4-4741-9C79-E74000BDF398}" srcId="{18B3CFA1-CDB5-4DCA-A534-0781B86B94F5}" destId="{77C5E13B-0257-4AB1-A790-14E2799B85C4}" srcOrd="1" destOrd="0" parTransId="{53CA2FDC-2CCC-4FA2-8C2E-0ABD77DAAFDD}" sibTransId="{0205237A-6932-4F86-BBD4-027C3EE659E9}"/>
    <dgm:cxn modelId="{D842C4F7-A14F-47EC-BEC4-05E5AFA642C2}" srcId="{18B3CFA1-CDB5-4DCA-A534-0781B86B94F5}" destId="{05252FBD-1432-4A69-A40C-8BE40EA340CC}" srcOrd="0" destOrd="0" parTransId="{4E68C409-2984-43E0-B755-1C520B1FC1C5}" sibTransId="{35909B11-9CB5-4F6D-A72B-F767ED3752E4}"/>
    <dgm:cxn modelId="{893D7656-8E2F-462A-BED1-971B774951E3}" srcId="{18B3CFA1-CDB5-4DCA-A534-0781B86B94F5}" destId="{6D4CB4A9-4590-45B9-9A31-0F55C25CC81F}" srcOrd="4" destOrd="0" parTransId="{96214B00-ECF0-4303-88D4-6F36856B7B97}" sibTransId="{74F6E6AE-58B7-4276-9295-1AB520DA920C}"/>
    <dgm:cxn modelId="{2BE1D050-CE5B-4581-B735-8B38DD615D09}" srcId="{18B3CFA1-CDB5-4DCA-A534-0781B86B94F5}" destId="{1403819C-67CA-40D1-960B-CC07073C9B68}" srcOrd="3" destOrd="0" parTransId="{BDC4B04A-73A4-4FCD-8058-85288D3073C7}" sibTransId="{31E6D702-CD66-4061-BAF4-0B31CF79AA2B}"/>
    <dgm:cxn modelId="{D8E785D7-7ABA-4BA3-9494-A67486A9C4E4}" type="presOf" srcId="{4F6195BF-ED25-4D58-A900-F2B86D43D3A1}" destId="{4335ECE2-A44B-4B53-8FA3-4EF4310B19F0}" srcOrd="0" destOrd="0" presId="urn:microsoft.com/office/officeart/2005/8/layout/lProcess3"/>
    <dgm:cxn modelId="{E6FA571C-77F9-4B59-BC54-8659DDEF5B11}" type="presOf" srcId="{05252FBD-1432-4A69-A40C-8BE40EA340CC}" destId="{45AA3A17-6A40-450E-B839-52A7BF4FEA43}" srcOrd="0" destOrd="0" presId="urn:microsoft.com/office/officeart/2005/8/layout/lProcess3"/>
    <dgm:cxn modelId="{A1E63EE3-96F3-4C0B-841B-BB0BC2D54946}" type="presOf" srcId="{6D4CB4A9-4590-45B9-9A31-0F55C25CC81F}" destId="{ADF1B820-8E1E-4838-8094-A3717A40CF58}" srcOrd="0" destOrd="0" presId="urn:microsoft.com/office/officeart/2005/8/layout/lProcess3"/>
    <dgm:cxn modelId="{0AE348E0-4565-4DB6-9445-C117A05BD3D3}" type="presOf" srcId="{77C5E13B-0257-4AB1-A790-14E2799B85C4}" destId="{00FAFF49-18FF-44F9-B625-75FD8C2CD10B}" srcOrd="0" destOrd="0" presId="urn:microsoft.com/office/officeart/2005/8/layout/lProcess3"/>
    <dgm:cxn modelId="{4178EF0A-979C-4796-B632-046567D70AA3}" type="presOf" srcId="{18B3CFA1-CDB5-4DCA-A534-0781B86B94F5}" destId="{AD2ACB93-EEE7-4D94-A7A4-2DB96D5CA435}" srcOrd="0" destOrd="0" presId="urn:microsoft.com/office/officeart/2005/8/layout/lProcess3"/>
    <dgm:cxn modelId="{18E3F26B-F71F-4EBC-97C3-056EC5FC4983}" srcId="{18B3CFA1-CDB5-4DCA-A534-0781B86B94F5}" destId="{4F6195BF-ED25-4D58-A900-F2B86D43D3A1}" srcOrd="2" destOrd="0" parTransId="{6CC18AF6-61C7-4BA5-BC16-CAB74767F840}" sibTransId="{0B62AEC5-CD54-49EB-97F6-4589B3BE5A77}"/>
    <dgm:cxn modelId="{7ADBF3E7-85B2-4F33-BF0D-C8172D04691C}" type="presOf" srcId="{4DB57ECF-D6A3-42D9-8800-1C8C7BE26764}" destId="{59DDE381-C241-4779-BE2C-A936CBE86166}" srcOrd="0" destOrd="0" presId="urn:microsoft.com/office/officeart/2005/8/layout/lProcess3"/>
    <dgm:cxn modelId="{7069D2E8-CA9A-4D24-83E9-43E7CEE3D2BB}" srcId="{18B3CFA1-CDB5-4DCA-A534-0781B86B94F5}" destId="{4DB57ECF-D6A3-42D9-8800-1C8C7BE26764}" srcOrd="5" destOrd="0" parTransId="{4086237C-180B-4F4B-AFE5-43957744189E}" sibTransId="{AABA0827-9601-4830-8852-E26BD36C5E84}"/>
    <dgm:cxn modelId="{3F735E05-693F-4DEC-9FAE-76996DAC6626}" type="presParOf" srcId="{AD2ACB93-EEE7-4D94-A7A4-2DB96D5CA435}" destId="{A272348F-4B69-4503-8E52-918E01DC93E0}" srcOrd="0" destOrd="0" presId="urn:microsoft.com/office/officeart/2005/8/layout/lProcess3"/>
    <dgm:cxn modelId="{76644036-7F82-44AD-9AA9-92D157960D69}" type="presParOf" srcId="{A272348F-4B69-4503-8E52-918E01DC93E0}" destId="{45AA3A17-6A40-450E-B839-52A7BF4FEA43}" srcOrd="0" destOrd="0" presId="urn:microsoft.com/office/officeart/2005/8/layout/lProcess3"/>
    <dgm:cxn modelId="{872B93DA-D6D3-46C2-A79E-5D99E19682B2}" type="presParOf" srcId="{AD2ACB93-EEE7-4D94-A7A4-2DB96D5CA435}" destId="{FD35A172-7F81-4E52-AAE4-0AEFBF688B2C}" srcOrd="1" destOrd="0" presId="urn:microsoft.com/office/officeart/2005/8/layout/lProcess3"/>
    <dgm:cxn modelId="{CBBF4BD4-F3E7-4099-AC2B-53B3AF9616EC}" type="presParOf" srcId="{AD2ACB93-EEE7-4D94-A7A4-2DB96D5CA435}" destId="{79F09355-F6DC-49D5-9FFB-D40CA7932261}" srcOrd="2" destOrd="0" presId="urn:microsoft.com/office/officeart/2005/8/layout/lProcess3"/>
    <dgm:cxn modelId="{915075F9-E85F-4FA6-A30B-3DABEB0D2C2E}" type="presParOf" srcId="{79F09355-F6DC-49D5-9FFB-D40CA7932261}" destId="{00FAFF49-18FF-44F9-B625-75FD8C2CD10B}" srcOrd="0" destOrd="0" presId="urn:microsoft.com/office/officeart/2005/8/layout/lProcess3"/>
    <dgm:cxn modelId="{0DBB99FF-C50F-4E0C-A3DD-C4A28FC70F2F}" type="presParOf" srcId="{AD2ACB93-EEE7-4D94-A7A4-2DB96D5CA435}" destId="{286D67E4-E542-402E-8123-905A1F68CDB5}" srcOrd="3" destOrd="0" presId="urn:microsoft.com/office/officeart/2005/8/layout/lProcess3"/>
    <dgm:cxn modelId="{C8D28C41-E869-4874-B540-1356B4C0B08C}" type="presParOf" srcId="{AD2ACB93-EEE7-4D94-A7A4-2DB96D5CA435}" destId="{2B5535E7-18ED-476D-93C7-8BE6BEB6BBEF}" srcOrd="4" destOrd="0" presId="urn:microsoft.com/office/officeart/2005/8/layout/lProcess3"/>
    <dgm:cxn modelId="{EBAA3873-4310-4F41-8659-BB3BB275538D}" type="presParOf" srcId="{2B5535E7-18ED-476D-93C7-8BE6BEB6BBEF}" destId="{4335ECE2-A44B-4B53-8FA3-4EF4310B19F0}" srcOrd="0" destOrd="0" presId="urn:microsoft.com/office/officeart/2005/8/layout/lProcess3"/>
    <dgm:cxn modelId="{453BDA38-608E-4E27-812B-888A0E64709E}" type="presParOf" srcId="{AD2ACB93-EEE7-4D94-A7A4-2DB96D5CA435}" destId="{D184A89D-61A2-4B1E-AD55-2B6348B8C43A}" srcOrd="5" destOrd="0" presId="urn:microsoft.com/office/officeart/2005/8/layout/lProcess3"/>
    <dgm:cxn modelId="{279526D8-77B8-4FE9-85F0-0AD97A260704}" type="presParOf" srcId="{AD2ACB93-EEE7-4D94-A7A4-2DB96D5CA435}" destId="{F8A7F63E-7825-44DC-9E08-06F837F5DCCB}" srcOrd="6" destOrd="0" presId="urn:microsoft.com/office/officeart/2005/8/layout/lProcess3"/>
    <dgm:cxn modelId="{DAEF399E-3CAE-4C7F-836D-AC2A1695CC2A}" type="presParOf" srcId="{F8A7F63E-7825-44DC-9E08-06F837F5DCCB}" destId="{822C4F4D-A8E7-4576-B62D-FEFA5EA43FAC}" srcOrd="0" destOrd="0" presId="urn:microsoft.com/office/officeart/2005/8/layout/lProcess3"/>
    <dgm:cxn modelId="{E3D5D6E7-8D4E-48AF-B169-86F2BFFCF917}" type="presParOf" srcId="{AD2ACB93-EEE7-4D94-A7A4-2DB96D5CA435}" destId="{EF4E34B3-CEA9-40C2-A35C-2E7AA32E9462}" srcOrd="7" destOrd="0" presId="urn:microsoft.com/office/officeart/2005/8/layout/lProcess3"/>
    <dgm:cxn modelId="{1C56E913-831B-4F48-9818-CE34F196C47C}" type="presParOf" srcId="{AD2ACB93-EEE7-4D94-A7A4-2DB96D5CA435}" destId="{BC9A06FD-E497-4EF3-A75C-6762B25F4014}" srcOrd="8" destOrd="0" presId="urn:microsoft.com/office/officeart/2005/8/layout/lProcess3"/>
    <dgm:cxn modelId="{9D2CCBA5-982C-45A8-9378-F1D4872734D6}" type="presParOf" srcId="{BC9A06FD-E497-4EF3-A75C-6762B25F4014}" destId="{ADF1B820-8E1E-4838-8094-A3717A40CF58}" srcOrd="0" destOrd="0" presId="urn:microsoft.com/office/officeart/2005/8/layout/lProcess3"/>
    <dgm:cxn modelId="{769D8414-F457-44B4-BB45-DB7F4D8DA7F2}" type="presParOf" srcId="{AD2ACB93-EEE7-4D94-A7A4-2DB96D5CA435}" destId="{2309D8CC-5D00-47EE-ACF2-3FC58219259A}" srcOrd="9" destOrd="0" presId="urn:microsoft.com/office/officeart/2005/8/layout/lProcess3"/>
    <dgm:cxn modelId="{B7976232-EEE5-4A57-B273-933332E5E2EE}" type="presParOf" srcId="{AD2ACB93-EEE7-4D94-A7A4-2DB96D5CA435}" destId="{428D7D1C-9D70-4720-A7B8-5A117F6F4B04}" srcOrd="10" destOrd="0" presId="urn:microsoft.com/office/officeart/2005/8/layout/lProcess3"/>
    <dgm:cxn modelId="{14BF4AA2-2B86-4AE9-AD2A-C60AB7DF1370}" type="presParOf" srcId="{428D7D1C-9D70-4720-A7B8-5A117F6F4B04}" destId="{59DDE381-C241-4779-BE2C-A936CBE86166}" srcOrd="0" destOrd="0" presId="urn:microsoft.com/office/officeart/2005/8/layout/l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433BEB-9F7E-44CF-82F4-6C0D1FF1F0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5FC86CE-A07B-4C87-AC48-25C353B67ABF}">
      <dgm:prSet/>
      <dgm:spPr/>
      <dgm:t>
        <a:bodyPr/>
        <a:lstStyle/>
        <a:p>
          <a:pPr algn="ctr" rtl="0"/>
          <a:r>
            <a:rPr lang="tr-TR" dirty="0" smtClean="0">
              <a:latin typeface="Algerian" pitchFamily="82" charset="0"/>
            </a:rPr>
            <a:t>PROJEMİZİN AMAÇLARI</a:t>
          </a:r>
          <a:endParaRPr lang="tr-TR" dirty="0">
            <a:latin typeface="Algerian" pitchFamily="82" charset="0"/>
          </a:endParaRPr>
        </a:p>
      </dgm:t>
    </dgm:pt>
    <dgm:pt modelId="{9EAB2E6D-C86E-4EA8-9E6A-E7F05F224A80}" type="parTrans" cxnId="{DDDB9F9A-7266-4986-BF7D-539AAC0698D4}">
      <dgm:prSet/>
      <dgm:spPr/>
      <dgm:t>
        <a:bodyPr/>
        <a:lstStyle/>
        <a:p>
          <a:endParaRPr lang="tr-TR"/>
        </a:p>
      </dgm:t>
    </dgm:pt>
    <dgm:pt modelId="{9AC108D3-5C5D-4C26-A828-00D3D7FD456F}" type="sibTrans" cxnId="{DDDB9F9A-7266-4986-BF7D-539AAC0698D4}">
      <dgm:prSet/>
      <dgm:spPr/>
      <dgm:t>
        <a:bodyPr/>
        <a:lstStyle/>
        <a:p>
          <a:endParaRPr lang="tr-TR"/>
        </a:p>
      </dgm:t>
    </dgm:pt>
    <dgm:pt modelId="{D3AAA419-0086-4FD0-87CE-E9461A952CFB}" type="pres">
      <dgm:prSet presAssocID="{9A433BEB-9F7E-44CF-82F4-6C0D1FF1F0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B053AA-E28A-462A-A578-6AF7BA3498AB}" type="pres">
      <dgm:prSet presAssocID="{B5FC86CE-A07B-4C87-AC48-25C353B67A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DB9F9A-7266-4986-BF7D-539AAC0698D4}" srcId="{9A433BEB-9F7E-44CF-82F4-6C0D1FF1F041}" destId="{B5FC86CE-A07B-4C87-AC48-25C353B67ABF}" srcOrd="0" destOrd="0" parTransId="{9EAB2E6D-C86E-4EA8-9E6A-E7F05F224A80}" sibTransId="{9AC108D3-5C5D-4C26-A828-00D3D7FD456F}"/>
    <dgm:cxn modelId="{F3831ACB-13D0-461A-993A-B995936364F9}" type="presOf" srcId="{B5FC86CE-A07B-4C87-AC48-25C353B67ABF}" destId="{1BB053AA-E28A-462A-A578-6AF7BA3498AB}" srcOrd="0" destOrd="0" presId="urn:microsoft.com/office/officeart/2005/8/layout/vList2"/>
    <dgm:cxn modelId="{E0737BC6-2BBD-410F-9B97-FE4FE7F1D014}" type="presOf" srcId="{9A433BEB-9F7E-44CF-82F4-6C0D1FF1F041}" destId="{D3AAA419-0086-4FD0-87CE-E9461A952CFB}" srcOrd="0" destOrd="0" presId="urn:microsoft.com/office/officeart/2005/8/layout/vList2"/>
    <dgm:cxn modelId="{BD6C3416-4CF4-4D07-A99F-CBC01F7EE194}" type="presParOf" srcId="{D3AAA419-0086-4FD0-87CE-E9461A952CFB}" destId="{1BB053AA-E28A-462A-A578-6AF7BA3498AB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7D5283-E65A-461C-8259-3C94A5B80EC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1F72F50-7E46-449B-A05C-12D2AABD0653}">
      <dgm:prSet/>
      <dgm:spPr/>
      <dgm:t>
        <a:bodyPr/>
        <a:lstStyle/>
        <a:p>
          <a:pPr algn="l" rtl="0"/>
          <a:r>
            <a:rPr lang="en-US" dirty="0" smtClean="0"/>
            <a:t>• </a:t>
          </a:r>
          <a:r>
            <a:rPr lang="tr-TR" dirty="0" smtClean="0"/>
            <a:t>Okulda şiddeti ve zorbalığı önleme</a:t>
          </a:r>
          <a:endParaRPr lang="tr-TR" dirty="0"/>
        </a:p>
      </dgm:t>
    </dgm:pt>
    <dgm:pt modelId="{F511259C-92CA-44F0-AB9D-0950F322ED93}" type="parTrans" cxnId="{B4C987B6-A61E-4FDC-9FC6-E1B7E06784A1}">
      <dgm:prSet/>
      <dgm:spPr/>
      <dgm:t>
        <a:bodyPr/>
        <a:lstStyle/>
        <a:p>
          <a:endParaRPr lang="tr-TR"/>
        </a:p>
      </dgm:t>
    </dgm:pt>
    <dgm:pt modelId="{991CA977-67D6-4B4D-996B-EF5B205E7C84}" type="sibTrans" cxnId="{B4C987B6-A61E-4FDC-9FC6-E1B7E06784A1}">
      <dgm:prSet/>
      <dgm:spPr/>
      <dgm:t>
        <a:bodyPr/>
        <a:lstStyle/>
        <a:p>
          <a:endParaRPr lang="tr-TR"/>
        </a:p>
      </dgm:t>
    </dgm:pt>
    <dgm:pt modelId="{FA39432E-E874-4B26-B8AA-BB5A987C0078}">
      <dgm:prSet/>
      <dgm:spPr/>
      <dgm:t>
        <a:bodyPr/>
        <a:lstStyle/>
        <a:p>
          <a:pPr algn="l" rtl="0"/>
          <a:r>
            <a:rPr lang="en-US" dirty="0" smtClean="0"/>
            <a:t>• </a:t>
          </a:r>
          <a:r>
            <a:rPr lang="tr-TR" dirty="0" smtClean="0"/>
            <a:t>Öğrencilerin sosyal becerilerinin artması ve gelişmesi</a:t>
          </a:r>
          <a:endParaRPr lang="tr-TR" dirty="0"/>
        </a:p>
      </dgm:t>
    </dgm:pt>
    <dgm:pt modelId="{93FC9C4B-E50C-4AFE-9F0D-2870C6390B2F}" type="parTrans" cxnId="{24BBBBF5-03AA-47F2-A927-BAB45A9E5594}">
      <dgm:prSet/>
      <dgm:spPr/>
      <dgm:t>
        <a:bodyPr/>
        <a:lstStyle/>
        <a:p>
          <a:endParaRPr lang="tr-TR"/>
        </a:p>
      </dgm:t>
    </dgm:pt>
    <dgm:pt modelId="{384638FB-402F-4B69-AEA0-29953D60B36A}" type="sibTrans" cxnId="{24BBBBF5-03AA-47F2-A927-BAB45A9E5594}">
      <dgm:prSet/>
      <dgm:spPr/>
      <dgm:t>
        <a:bodyPr/>
        <a:lstStyle/>
        <a:p>
          <a:endParaRPr lang="tr-TR"/>
        </a:p>
      </dgm:t>
    </dgm:pt>
    <dgm:pt modelId="{75D806EF-F766-4103-A72A-7F9D58FBFB4C}">
      <dgm:prSet/>
      <dgm:spPr/>
      <dgm:t>
        <a:bodyPr/>
        <a:lstStyle/>
        <a:p>
          <a:pPr algn="l" rtl="0"/>
          <a:r>
            <a:rPr lang="en-US" dirty="0" smtClean="0"/>
            <a:t>• </a:t>
          </a:r>
          <a:r>
            <a:rPr lang="tr-TR" dirty="0" smtClean="0"/>
            <a:t>Hoşgörüyü arttırma, öğrencilerin farklılıkların farkına varmasını ve bunların bir değer olduğunu anlamasını sağlama</a:t>
          </a:r>
          <a:endParaRPr lang="tr-TR" dirty="0"/>
        </a:p>
      </dgm:t>
    </dgm:pt>
    <dgm:pt modelId="{36E32F5A-04DC-4A99-9CFD-A57F32B79D20}" type="parTrans" cxnId="{B065D22F-B84F-4F33-98BE-0446630B27BC}">
      <dgm:prSet/>
      <dgm:spPr/>
      <dgm:t>
        <a:bodyPr/>
        <a:lstStyle/>
        <a:p>
          <a:endParaRPr lang="tr-TR"/>
        </a:p>
      </dgm:t>
    </dgm:pt>
    <dgm:pt modelId="{1C442A2B-0EA4-41AE-93FE-749C2FEF1C82}" type="sibTrans" cxnId="{B065D22F-B84F-4F33-98BE-0446630B27BC}">
      <dgm:prSet/>
      <dgm:spPr/>
      <dgm:t>
        <a:bodyPr/>
        <a:lstStyle/>
        <a:p>
          <a:endParaRPr lang="tr-TR"/>
        </a:p>
      </dgm:t>
    </dgm:pt>
    <dgm:pt modelId="{D24A067B-DDF6-4B69-A06A-5A4745B34828}">
      <dgm:prSet/>
      <dgm:spPr/>
      <dgm:t>
        <a:bodyPr/>
        <a:lstStyle/>
        <a:p>
          <a:pPr algn="l" rtl="0"/>
          <a:r>
            <a:rPr lang="en-US" dirty="0" smtClean="0"/>
            <a:t>• </a:t>
          </a:r>
          <a:r>
            <a:rPr lang="tr-TR" dirty="0" smtClean="0"/>
            <a:t>Özel eğitim öğrencilerinin sosyalleşmesi</a:t>
          </a:r>
          <a:endParaRPr lang="tr-TR" dirty="0"/>
        </a:p>
      </dgm:t>
    </dgm:pt>
    <dgm:pt modelId="{5C6672AD-C016-4FAC-88EC-D83A0828E8FE}" type="parTrans" cxnId="{5988D5B1-480B-44D3-A44A-0642BD4E6000}">
      <dgm:prSet/>
      <dgm:spPr/>
      <dgm:t>
        <a:bodyPr/>
        <a:lstStyle/>
        <a:p>
          <a:endParaRPr lang="tr-TR"/>
        </a:p>
      </dgm:t>
    </dgm:pt>
    <dgm:pt modelId="{BFBD2967-0327-4A71-93E4-BE0E866A1FFF}" type="sibTrans" cxnId="{5988D5B1-480B-44D3-A44A-0642BD4E6000}">
      <dgm:prSet/>
      <dgm:spPr/>
      <dgm:t>
        <a:bodyPr/>
        <a:lstStyle/>
        <a:p>
          <a:endParaRPr lang="tr-TR"/>
        </a:p>
      </dgm:t>
    </dgm:pt>
    <dgm:pt modelId="{AC2B3CC5-4F88-4EBC-9B78-875A1A7C431E}">
      <dgm:prSet/>
      <dgm:spPr/>
      <dgm:t>
        <a:bodyPr/>
        <a:lstStyle/>
        <a:p>
          <a:pPr algn="l" rtl="0"/>
          <a:r>
            <a:rPr lang="en-US" dirty="0" smtClean="0"/>
            <a:t>• </a:t>
          </a:r>
          <a:r>
            <a:rPr lang="tr-TR" dirty="0" smtClean="0"/>
            <a:t>Kimlikli Bebek Metodolojisini geliştirme</a:t>
          </a:r>
          <a:endParaRPr lang="tr-TR" dirty="0"/>
        </a:p>
      </dgm:t>
    </dgm:pt>
    <dgm:pt modelId="{18B6D3C3-6B0D-4A42-8ED1-A176470DCA61}" type="parTrans" cxnId="{619B37C8-6D3D-45D5-BAD2-49B0D81EB4FD}">
      <dgm:prSet/>
      <dgm:spPr/>
      <dgm:t>
        <a:bodyPr/>
        <a:lstStyle/>
        <a:p>
          <a:endParaRPr lang="tr-TR"/>
        </a:p>
      </dgm:t>
    </dgm:pt>
    <dgm:pt modelId="{12B6C630-9C82-47D2-88D1-7B875759F961}" type="sibTrans" cxnId="{619B37C8-6D3D-45D5-BAD2-49B0D81EB4FD}">
      <dgm:prSet/>
      <dgm:spPr/>
      <dgm:t>
        <a:bodyPr/>
        <a:lstStyle/>
        <a:p>
          <a:endParaRPr lang="tr-TR"/>
        </a:p>
      </dgm:t>
    </dgm:pt>
    <dgm:pt modelId="{C36EFF0C-E233-4B21-BFD2-20A93C2D31E5}">
      <dgm:prSet/>
      <dgm:spPr/>
      <dgm:t>
        <a:bodyPr/>
        <a:lstStyle/>
        <a:p>
          <a:pPr algn="l" rtl="0"/>
          <a:r>
            <a:rPr lang="en-US" dirty="0" smtClean="0"/>
            <a:t>• </a:t>
          </a:r>
          <a:r>
            <a:rPr lang="tr-TR" dirty="0" smtClean="0"/>
            <a:t>Proje çıktılarının ve metodolojisinin yayılması  ve öğretmen materyali olarak kullanılması için işbirliği sağlama</a:t>
          </a:r>
          <a:endParaRPr lang="tr-TR" dirty="0"/>
        </a:p>
      </dgm:t>
    </dgm:pt>
    <dgm:pt modelId="{FDF6DC14-32E6-4D75-B3C1-709148264CA3}" type="parTrans" cxnId="{EA0B95A1-E2A2-42B1-BCAA-19498D9E899E}">
      <dgm:prSet/>
      <dgm:spPr/>
      <dgm:t>
        <a:bodyPr/>
        <a:lstStyle/>
        <a:p>
          <a:endParaRPr lang="tr-TR"/>
        </a:p>
      </dgm:t>
    </dgm:pt>
    <dgm:pt modelId="{8093BFF5-E8D6-4294-9D5F-F6B12EB241E5}" type="sibTrans" cxnId="{EA0B95A1-E2A2-42B1-BCAA-19498D9E899E}">
      <dgm:prSet/>
      <dgm:spPr/>
      <dgm:t>
        <a:bodyPr/>
        <a:lstStyle/>
        <a:p>
          <a:endParaRPr lang="tr-TR"/>
        </a:p>
      </dgm:t>
    </dgm:pt>
    <dgm:pt modelId="{0A688E1C-7CE1-4829-ACA9-D642CD7764A9}" type="pres">
      <dgm:prSet presAssocID="{A77D5283-E65A-461C-8259-3C94A5B80EC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617C70A-EFDA-4EE8-A95A-77FB7499ECAE}" type="pres">
      <dgm:prSet presAssocID="{F1F72F50-7E46-449B-A05C-12D2AABD0653}" presName="horFlow" presStyleCnt="0"/>
      <dgm:spPr/>
    </dgm:pt>
    <dgm:pt modelId="{B50C6E35-D95E-4D91-954A-DA3D3A8E4920}" type="pres">
      <dgm:prSet presAssocID="{F1F72F50-7E46-449B-A05C-12D2AABD0653}" presName="bigChev" presStyleLbl="node1" presStyleIdx="0" presStyleCnt="6" custScaleX="474078"/>
      <dgm:spPr/>
      <dgm:t>
        <a:bodyPr/>
        <a:lstStyle/>
        <a:p>
          <a:endParaRPr lang="tr-TR"/>
        </a:p>
      </dgm:t>
    </dgm:pt>
    <dgm:pt modelId="{BF71E975-E156-44C2-BBD0-F228D29B5D15}" type="pres">
      <dgm:prSet presAssocID="{F1F72F50-7E46-449B-A05C-12D2AABD0653}" presName="vSp" presStyleCnt="0"/>
      <dgm:spPr/>
    </dgm:pt>
    <dgm:pt modelId="{1493294B-0F9B-41AB-927A-D455D363C90C}" type="pres">
      <dgm:prSet presAssocID="{FA39432E-E874-4B26-B8AA-BB5A987C0078}" presName="horFlow" presStyleCnt="0"/>
      <dgm:spPr/>
    </dgm:pt>
    <dgm:pt modelId="{B76DC502-A83B-4623-98B6-E266076BE0C3}" type="pres">
      <dgm:prSet presAssocID="{FA39432E-E874-4B26-B8AA-BB5A987C0078}" presName="bigChev" presStyleLbl="node1" presStyleIdx="1" presStyleCnt="6" custScaleX="484132"/>
      <dgm:spPr/>
      <dgm:t>
        <a:bodyPr/>
        <a:lstStyle/>
        <a:p>
          <a:endParaRPr lang="tr-TR"/>
        </a:p>
      </dgm:t>
    </dgm:pt>
    <dgm:pt modelId="{59A1A3B5-6004-4197-87BF-0A7BCBFEF7D6}" type="pres">
      <dgm:prSet presAssocID="{FA39432E-E874-4B26-B8AA-BB5A987C0078}" presName="vSp" presStyleCnt="0"/>
      <dgm:spPr/>
    </dgm:pt>
    <dgm:pt modelId="{1C645CA1-FD9C-4832-867D-BC3A7B691845}" type="pres">
      <dgm:prSet presAssocID="{75D806EF-F766-4103-A72A-7F9D58FBFB4C}" presName="horFlow" presStyleCnt="0"/>
      <dgm:spPr/>
    </dgm:pt>
    <dgm:pt modelId="{9183BDEA-FC8C-4135-91FB-C2BC1649417A}" type="pres">
      <dgm:prSet presAssocID="{75D806EF-F766-4103-A72A-7F9D58FBFB4C}" presName="bigChev" presStyleLbl="node1" presStyleIdx="2" presStyleCnt="6" custScaleX="487619"/>
      <dgm:spPr/>
      <dgm:t>
        <a:bodyPr/>
        <a:lstStyle/>
        <a:p>
          <a:endParaRPr lang="tr-TR"/>
        </a:p>
      </dgm:t>
    </dgm:pt>
    <dgm:pt modelId="{A34C2593-B365-44A2-B050-C75AD666C5B1}" type="pres">
      <dgm:prSet presAssocID="{75D806EF-F766-4103-A72A-7F9D58FBFB4C}" presName="vSp" presStyleCnt="0"/>
      <dgm:spPr/>
    </dgm:pt>
    <dgm:pt modelId="{3440D9DF-A12C-4E24-A838-61062A065713}" type="pres">
      <dgm:prSet presAssocID="{D24A067B-DDF6-4B69-A06A-5A4745B34828}" presName="horFlow" presStyleCnt="0"/>
      <dgm:spPr/>
    </dgm:pt>
    <dgm:pt modelId="{5ED6F463-7933-4888-868D-1C5056CD9E95}" type="pres">
      <dgm:prSet presAssocID="{D24A067B-DDF6-4B69-A06A-5A4745B34828}" presName="bigChev" presStyleLbl="node1" presStyleIdx="3" presStyleCnt="6" custScaleX="487619"/>
      <dgm:spPr/>
      <dgm:t>
        <a:bodyPr/>
        <a:lstStyle/>
        <a:p>
          <a:endParaRPr lang="tr-TR"/>
        </a:p>
      </dgm:t>
    </dgm:pt>
    <dgm:pt modelId="{EA071ED4-E10D-42FA-8630-2FE928363FB5}" type="pres">
      <dgm:prSet presAssocID="{D24A067B-DDF6-4B69-A06A-5A4745B34828}" presName="vSp" presStyleCnt="0"/>
      <dgm:spPr/>
    </dgm:pt>
    <dgm:pt modelId="{2B6853EF-F7AC-4686-B146-DE0506E37FE0}" type="pres">
      <dgm:prSet presAssocID="{AC2B3CC5-4F88-4EBC-9B78-875A1A7C431E}" presName="horFlow" presStyleCnt="0"/>
      <dgm:spPr/>
    </dgm:pt>
    <dgm:pt modelId="{8BF200A4-D23B-4033-B1F0-C60713B7F3EB}" type="pres">
      <dgm:prSet presAssocID="{AC2B3CC5-4F88-4EBC-9B78-875A1A7C431E}" presName="bigChev" presStyleLbl="node1" presStyleIdx="4" presStyleCnt="6" custScaleX="487619"/>
      <dgm:spPr/>
      <dgm:t>
        <a:bodyPr/>
        <a:lstStyle/>
        <a:p>
          <a:endParaRPr lang="tr-TR"/>
        </a:p>
      </dgm:t>
    </dgm:pt>
    <dgm:pt modelId="{0F5119D2-97FF-4984-BD8D-C122B8F41E8C}" type="pres">
      <dgm:prSet presAssocID="{AC2B3CC5-4F88-4EBC-9B78-875A1A7C431E}" presName="vSp" presStyleCnt="0"/>
      <dgm:spPr/>
    </dgm:pt>
    <dgm:pt modelId="{D212DE43-21CB-4CA3-891C-2559322C533E}" type="pres">
      <dgm:prSet presAssocID="{C36EFF0C-E233-4B21-BFD2-20A93C2D31E5}" presName="horFlow" presStyleCnt="0"/>
      <dgm:spPr/>
    </dgm:pt>
    <dgm:pt modelId="{D455A7C5-0878-44CB-8E16-0767033F65D1}" type="pres">
      <dgm:prSet presAssocID="{C36EFF0C-E233-4B21-BFD2-20A93C2D31E5}" presName="bigChev" presStyleLbl="node1" presStyleIdx="5" presStyleCnt="6" custScaleX="487619"/>
      <dgm:spPr/>
      <dgm:t>
        <a:bodyPr/>
        <a:lstStyle/>
        <a:p>
          <a:endParaRPr lang="tr-TR"/>
        </a:p>
      </dgm:t>
    </dgm:pt>
  </dgm:ptLst>
  <dgm:cxnLst>
    <dgm:cxn modelId="{B86782B5-5C64-45DA-9FD9-E4279E980A9D}" type="presOf" srcId="{75D806EF-F766-4103-A72A-7F9D58FBFB4C}" destId="{9183BDEA-FC8C-4135-91FB-C2BC1649417A}" srcOrd="0" destOrd="0" presId="urn:microsoft.com/office/officeart/2005/8/layout/lProcess3"/>
    <dgm:cxn modelId="{1A3F1CE3-DF95-44AC-96E6-3AA1D3549F6D}" type="presOf" srcId="{AC2B3CC5-4F88-4EBC-9B78-875A1A7C431E}" destId="{8BF200A4-D23B-4033-B1F0-C60713B7F3EB}" srcOrd="0" destOrd="0" presId="urn:microsoft.com/office/officeart/2005/8/layout/lProcess3"/>
    <dgm:cxn modelId="{5D2AFA3C-5469-49F8-80A3-55A8490D8C8B}" type="presOf" srcId="{FA39432E-E874-4B26-B8AA-BB5A987C0078}" destId="{B76DC502-A83B-4623-98B6-E266076BE0C3}" srcOrd="0" destOrd="0" presId="urn:microsoft.com/office/officeart/2005/8/layout/lProcess3"/>
    <dgm:cxn modelId="{619B37C8-6D3D-45D5-BAD2-49B0D81EB4FD}" srcId="{A77D5283-E65A-461C-8259-3C94A5B80EC7}" destId="{AC2B3CC5-4F88-4EBC-9B78-875A1A7C431E}" srcOrd="4" destOrd="0" parTransId="{18B6D3C3-6B0D-4A42-8ED1-A176470DCA61}" sibTransId="{12B6C630-9C82-47D2-88D1-7B875759F961}"/>
    <dgm:cxn modelId="{47F29A48-BB08-46E0-9A39-BD8A91288C61}" type="presOf" srcId="{D24A067B-DDF6-4B69-A06A-5A4745B34828}" destId="{5ED6F463-7933-4888-868D-1C5056CD9E95}" srcOrd="0" destOrd="0" presId="urn:microsoft.com/office/officeart/2005/8/layout/lProcess3"/>
    <dgm:cxn modelId="{B065D22F-B84F-4F33-98BE-0446630B27BC}" srcId="{A77D5283-E65A-461C-8259-3C94A5B80EC7}" destId="{75D806EF-F766-4103-A72A-7F9D58FBFB4C}" srcOrd="2" destOrd="0" parTransId="{36E32F5A-04DC-4A99-9CFD-A57F32B79D20}" sibTransId="{1C442A2B-0EA4-41AE-93FE-749C2FEF1C82}"/>
    <dgm:cxn modelId="{EA0B95A1-E2A2-42B1-BCAA-19498D9E899E}" srcId="{A77D5283-E65A-461C-8259-3C94A5B80EC7}" destId="{C36EFF0C-E233-4B21-BFD2-20A93C2D31E5}" srcOrd="5" destOrd="0" parTransId="{FDF6DC14-32E6-4D75-B3C1-709148264CA3}" sibTransId="{8093BFF5-E8D6-4294-9D5F-F6B12EB241E5}"/>
    <dgm:cxn modelId="{7E978D1E-7962-4FD6-88C3-F18C8BC1F319}" type="presOf" srcId="{C36EFF0C-E233-4B21-BFD2-20A93C2D31E5}" destId="{D455A7C5-0878-44CB-8E16-0767033F65D1}" srcOrd="0" destOrd="0" presId="urn:microsoft.com/office/officeart/2005/8/layout/lProcess3"/>
    <dgm:cxn modelId="{5988D5B1-480B-44D3-A44A-0642BD4E6000}" srcId="{A77D5283-E65A-461C-8259-3C94A5B80EC7}" destId="{D24A067B-DDF6-4B69-A06A-5A4745B34828}" srcOrd="3" destOrd="0" parTransId="{5C6672AD-C016-4FAC-88EC-D83A0828E8FE}" sibTransId="{BFBD2967-0327-4A71-93E4-BE0E866A1FFF}"/>
    <dgm:cxn modelId="{24BBBBF5-03AA-47F2-A927-BAB45A9E5594}" srcId="{A77D5283-E65A-461C-8259-3C94A5B80EC7}" destId="{FA39432E-E874-4B26-B8AA-BB5A987C0078}" srcOrd="1" destOrd="0" parTransId="{93FC9C4B-E50C-4AFE-9F0D-2870C6390B2F}" sibTransId="{384638FB-402F-4B69-AEA0-29953D60B36A}"/>
    <dgm:cxn modelId="{E5F90A98-9DEE-4279-96C9-94AF889FC9BC}" type="presOf" srcId="{A77D5283-E65A-461C-8259-3C94A5B80EC7}" destId="{0A688E1C-7CE1-4829-ACA9-D642CD7764A9}" srcOrd="0" destOrd="0" presId="urn:microsoft.com/office/officeart/2005/8/layout/lProcess3"/>
    <dgm:cxn modelId="{8AC9FE72-4033-4F93-BD0E-201B68EBA832}" type="presOf" srcId="{F1F72F50-7E46-449B-A05C-12D2AABD0653}" destId="{B50C6E35-D95E-4D91-954A-DA3D3A8E4920}" srcOrd="0" destOrd="0" presId="urn:microsoft.com/office/officeart/2005/8/layout/lProcess3"/>
    <dgm:cxn modelId="{B4C987B6-A61E-4FDC-9FC6-E1B7E06784A1}" srcId="{A77D5283-E65A-461C-8259-3C94A5B80EC7}" destId="{F1F72F50-7E46-449B-A05C-12D2AABD0653}" srcOrd="0" destOrd="0" parTransId="{F511259C-92CA-44F0-AB9D-0950F322ED93}" sibTransId="{991CA977-67D6-4B4D-996B-EF5B205E7C84}"/>
    <dgm:cxn modelId="{34BE3B20-9B19-4D03-9D46-EB3EF8FC46C4}" type="presParOf" srcId="{0A688E1C-7CE1-4829-ACA9-D642CD7764A9}" destId="{F617C70A-EFDA-4EE8-A95A-77FB7499ECAE}" srcOrd="0" destOrd="0" presId="urn:microsoft.com/office/officeart/2005/8/layout/lProcess3"/>
    <dgm:cxn modelId="{0426F0A8-7C21-4CFA-8D23-08D1D4B0C3BC}" type="presParOf" srcId="{F617C70A-EFDA-4EE8-A95A-77FB7499ECAE}" destId="{B50C6E35-D95E-4D91-954A-DA3D3A8E4920}" srcOrd="0" destOrd="0" presId="urn:microsoft.com/office/officeart/2005/8/layout/lProcess3"/>
    <dgm:cxn modelId="{CE864826-DE05-4F1C-BCB8-E23088231214}" type="presParOf" srcId="{0A688E1C-7CE1-4829-ACA9-D642CD7764A9}" destId="{BF71E975-E156-44C2-BBD0-F228D29B5D15}" srcOrd="1" destOrd="0" presId="urn:microsoft.com/office/officeart/2005/8/layout/lProcess3"/>
    <dgm:cxn modelId="{A1235390-9873-4A5A-8F39-35957E6189B1}" type="presParOf" srcId="{0A688E1C-7CE1-4829-ACA9-D642CD7764A9}" destId="{1493294B-0F9B-41AB-927A-D455D363C90C}" srcOrd="2" destOrd="0" presId="urn:microsoft.com/office/officeart/2005/8/layout/lProcess3"/>
    <dgm:cxn modelId="{0AC75CC1-E9F6-4C5F-8A5B-EBE652594677}" type="presParOf" srcId="{1493294B-0F9B-41AB-927A-D455D363C90C}" destId="{B76DC502-A83B-4623-98B6-E266076BE0C3}" srcOrd="0" destOrd="0" presId="urn:microsoft.com/office/officeart/2005/8/layout/lProcess3"/>
    <dgm:cxn modelId="{66CB836E-586B-4201-9547-5FE1E6B1F3C6}" type="presParOf" srcId="{0A688E1C-7CE1-4829-ACA9-D642CD7764A9}" destId="{59A1A3B5-6004-4197-87BF-0A7BCBFEF7D6}" srcOrd="3" destOrd="0" presId="urn:microsoft.com/office/officeart/2005/8/layout/lProcess3"/>
    <dgm:cxn modelId="{5467B46D-F66E-4640-BC5D-564CA10191FD}" type="presParOf" srcId="{0A688E1C-7CE1-4829-ACA9-D642CD7764A9}" destId="{1C645CA1-FD9C-4832-867D-BC3A7B691845}" srcOrd="4" destOrd="0" presId="urn:microsoft.com/office/officeart/2005/8/layout/lProcess3"/>
    <dgm:cxn modelId="{776B1789-2DDD-4F21-93F4-07AA78CE63FE}" type="presParOf" srcId="{1C645CA1-FD9C-4832-867D-BC3A7B691845}" destId="{9183BDEA-FC8C-4135-91FB-C2BC1649417A}" srcOrd="0" destOrd="0" presId="urn:microsoft.com/office/officeart/2005/8/layout/lProcess3"/>
    <dgm:cxn modelId="{9BED00CE-CBEB-4A60-A4C8-D0265F1EFCA0}" type="presParOf" srcId="{0A688E1C-7CE1-4829-ACA9-D642CD7764A9}" destId="{A34C2593-B365-44A2-B050-C75AD666C5B1}" srcOrd="5" destOrd="0" presId="urn:microsoft.com/office/officeart/2005/8/layout/lProcess3"/>
    <dgm:cxn modelId="{585C6708-3E21-454A-846F-D0A7E0122FF4}" type="presParOf" srcId="{0A688E1C-7CE1-4829-ACA9-D642CD7764A9}" destId="{3440D9DF-A12C-4E24-A838-61062A065713}" srcOrd="6" destOrd="0" presId="urn:microsoft.com/office/officeart/2005/8/layout/lProcess3"/>
    <dgm:cxn modelId="{96F66D0D-7834-4EC7-8E4F-807EA398A815}" type="presParOf" srcId="{3440D9DF-A12C-4E24-A838-61062A065713}" destId="{5ED6F463-7933-4888-868D-1C5056CD9E95}" srcOrd="0" destOrd="0" presId="urn:microsoft.com/office/officeart/2005/8/layout/lProcess3"/>
    <dgm:cxn modelId="{A8AEEEAB-4423-4E62-84C4-AE7122E4034C}" type="presParOf" srcId="{0A688E1C-7CE1-4829-ACA9-D642CD7764A9}" destId="{EA071ED4-E10D-42FA-8630-2FE928363FB5}" srcOrd="7" destOrd="0" presId="urn:microsoft.com/office/officeart/2005/8/layout/lProcess3"/>
    <dgm:cxn modelId="{FE779B35-4330-4F50-ACD5-B67BD2726328}" type="presParOf" srcId="{0A688E1C-7CE1-4829-ACA9-D642CD7764A9}" destId="{2B6853EF-F7AC-4686-B146-DE0506E37FE0}" srcOrd="8" destOrd="0" presId="urn:microsoft.com/office/officeart/2005/8/layout/lProcess3"/>
    <dgm:cxn modelId="{90D7FA78-3E1E-468C-968E-AE1C058B2259}" type="presParOf" srcId="{2B6853EF-F7AC-4686-B146-DE0506E37FE0}" destId="{8BF200A4-D23B-4033-B1F0-C60713B7F3EB}" srcOrd="0" destOrd="0" presId="urn:microsoft.com/office/officeart/2005/8/layout/lProcess3"/>
    <dgm:cxn modelId="{7CB5D1A6-4046-445C-89BE-1A7ACCFF746C}" type="presParOf" srcId="{0A688E1C-7CE1-4829-ACA9-D642CD7764A9}" destId="{0F5119D2-97FF-4984-BD8D-C122B8F41E8C}" srcOrd="9" destOrd="0" presId="urn:microsoft.com/office/officeart/2005/8/layout/lProcess3"/>
    <dgm:cxn modelId="{CFE01A42-0336-46A8-BB87-D22812E6E1BA}" type="presParOf" srcId="{0A688E1C-7CE1-4829-ACA9-D642CD7764A9}" destId="{D212DE43-21CB-4CA3-891C-2559322C533E}" srcOrd="10" destOrd="0" presId="urn:microsoft.com/office/officeart/2005/8/layout/lProcess3"/>
    <dgm:cxn modelId="{BCDC9FF8-7586-494B-8A29-01E2795985A1}" type="presParOf" srcId="{D212DE43-21CB-4CA3-891C-2559322C533E}" destId="{D455A7C5-0878-44CB-8E16-0767033F65D1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07.04.2016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12" Type="http://schemas.openxmlformats.org/officeDocument/2006/relationships/image" Target="../media/image32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12" Type="http://schemas.openxmlformats.org/officeDocument/2006/relationships/image" Target="../media/image35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22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27.xml"/><Relationship Id="rId7" Type="http://schemas.openxmlformats.org/officeDocument/2006/relationships/image" Target="../media/image46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49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diagramColors" Target="../diagrams/colors29.xml"/><Relationship Id="rId10" Type="http://schemas.openxmlformats.org/officeDocument/2006/relationships/image" Target="../media/image55.jpeg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diagramLayout" Target="../diagrams/layout30.xml"/><Relationship Id="rId7" Type="http://schemas.openxmlformats.org/officeDocument/2006/relationships/diagramLayout" Target="../diagrams/layout31.xml"/><Relationship Id="rId12" Type="http://schemas.openxmlformats.org/officeDocument/2006/relationships/image" Target="../media/image61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30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30.xml"/><Relationship Id="rId9" Type="http://schemas.openxmlformats.org/officeDocument/2006/relationships/diagramColors" Target="../diagrams/colors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571472" y="2571744"/>
          <a:ext cx="77724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Resim" descr="ERASMUS+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357826"/>
            <a:ext cx="4476750" cy="1285884"/>
          </a:xfrm>
          <a:prstGeom prst="rect">
            <a:avLst/>
          </a:prstGeom>
        </p:spPr>
      </p:pic>
      <p:pic>
        <p:nvPicPr>
          <p:cNvPr id="5" name="4 Resim" descr="U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5072074"/>
            <a:ext cx="2943225" cy="1552575"/>
          </a:xfrm>
          <a:prstGeom prst="rect">
            <a:avLst/>
          </a:prstGeom>
        </p:spPr>
      </p:pic>
      <p:pic>
        <p:nvPicPr>
          <p:cNvPr id="6" name="5 Resim" descr="AB TUR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285728"/>
            <a:ext cx="449914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186766" cy="10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571744"/>
            <a:ext cx="2857520" cy="2937928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3571876"/>
            <a:ext cx="3143272" cy="293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500174"/>
            <a:ext cx="1452534" cy="1936712"/>
          </a:xfrm>
          <a:prstGeom prst="rect">
            <a:avLst/>
          </a:prstGeom>
        </p:spPr>
      </p:pic>
      <p:pic>
        <p:nvPicPr>
          <p:cNvPr id="6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500174"/>
            <a:ext cx="1398538" cy="1928826"/>
          </a:xfrm>
          <a:prstGeom prst="rect">
            <a:avLst/>
          </a:prstGeom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643314"/>
            <a:ext cx="1554072" cy="2072096"/>
          </a:xfrm>
          <a:prstGeom prst="rect">
            <a:avLst/>
          </a:prstGeom>
        </p:spPr>
      </p:pic>
      <p:pic>
        <p:nvPicPr>
          <p:cNvPr id="8" name="Resi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43116"/>
            <a:ext cx="419099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İçerik Yer Tutucus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359" y="3667931"/>
            <a:ext cx="1906606" cy="2286000"/>
          </a:xfrm>
          <a:prstGeom prst="rect">
            <a:avLst/>
          </a:prstGeom>
        </p:spPr>
      </p:pic>
      <p:pic>
        <p:nvPicPr>
          <p:cNvPr id="10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8566" y="1739096"/>
            <a:ext cx="1906604" cy="2000264"/>
          </a:xfrm>
          <a:prstGeom prst="rect">
            <a:avLst/>
          </a:prstGeom>
        </p:spPr>
      </p:pic>
      <p:pic>
        <p:nvPicPr>
          <p:cNvPr id="11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66" y="1737842"/>
            <a:ext cx="1916589" cy="2012758"/>
          </a:xfrm>
          <a:prstGeom prst="rect">
            <a:avLst/>
          </a:prstGeom>
        </p:spPr>
      </p:pic>
      <p:pic>
        <p:nvPicPr>
          <p:cNvPr id="12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071678"/>
            <a:ext cx="3884393" cy="272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Resim" descr="IMG_02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428736"/>
            <a:ext cx="4000528" cy="2714644"/>
          </a:xfrm>
          <a:prstGeom prst="rect">
            <a:avLst/>
          </a:prstGeom>
        </p:spPr>
      </p:pic>
      <p:pic>
        <p:nvPicPr>
          <p:cNvPr id="6" name="5 Resim" descr="IMG_02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4214818"/>
            <a:ext cx="3929090" cy="2502563"/>
          </a:xfrm>
          <a:prstGeom prst="rect">
            <a:avLst/>
          </a:prstGeom>
        </p:spPr>
      </p:pic>
      <p:pic>
        <p:nvPicPr>
          <p:cNvPr id="7" name="6 Resim" descr="IMG_19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1500173"/>
            <a:ext cx="3929090" cy="2625347"/>
          </a:xfrm>
          <a:prstGeom prst="rect">
            <a:avLst/>
          </a:prstGeom>
        </p:spPr>
      </p:pic>
      <p:pic>
        <p:nvPicPr>
          <p:cNvPr id="8" name="7 Resim" descr="2016-02-28-16-42-14-6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214817"/>
            <a:ext cx="4000528" cy="2559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Resim" descr="2016-02-27-22-10-40-6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500173"/>
            <a:ext cx="3357586" cy="2552497"/>
          </a:xfrm>
          <a:prstGeom prst="rect">
            <a:avLst/>
          </a:prstGeom>
        </p:spPr>
      </p:pic>
      <p:pic>
        <p:nvPicPr>
          <p:cNvPr id="10" name="9 Resim" descr="2016-03-04-20-05-36-6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500174"/>
            <a:ext cx="3809995" cy="2500330"/>
          </a:xfrm>
          <a:prstGeom prst="rect">
            <a:avLst/>
          </a:prstGeom>
        </p:spPr>
      </p:pic>
      <p:pic>
        <p:nvPicPr>
          <p:cNvPr id="11" name="10 Resim" descr="IMG_01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4071942"/>
            <a:ext cx="2928945" cy="2500330"/>
          </a:xfrm>
          <a:prstGeom prst="rect">
            <a:avLst/>
          </a:prstGeom>
        </p:spPr>
      </p:pic>
      <p:pic>
        <p:nvPicPr>
          <p:cNvPr id="12" name="11 Resim" descr="IMG_019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24" y="4286256"/>
            <a:ext cx="3809995" cy="214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5 Resim" descr="DSC_23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8860" y="2214554"/>
            <a:ext cx="4143404" cy="2214578"/>
          </a:xfrm>
          <a:prstGeom prst="rect">
            <a:avLst/>
          </a:prstGeom>
        </p:spPr>
      </p:pic>
      <p:pic>
        <p:nvPicPr>
          <p:cNvPr id="7" name="6 Resim" descr="DSC010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4429132"/>
            <a:ext cx="3786182" cy="2428868"/>
          </a:xfrm>
          <a:prstGeom prst="rect">
            <a:avLst/>
          </a:prstGeom>
        </p:spPr>
      </p:pic>
      <p:pic>
        <p:nvPicPr>
          <p:cNvPr id="8" name="7 Resim" descr="IMG_062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429132"/>
            <a:ext cx="392905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5 Resim" descr="IMG_06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4572008"/>
            <a:ext cx="3122637" cy="2081758"/>
          </a:xfrm>
          <a:prstGeom prst="rect">
            <a:avLst/>
          </a:prstGeom>
        </p:spPr>
      </p:pic>
      <p:pic>
        <p:nvPicPr>
          <p:cNvPr id="7" name="6 Resim" descr="P_20151114_1356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2428868"/>
            <a:ext cx="3286148" cy="2000264"/>
          </a:xfrm>
          <a:prstGeom prst="rect">
            <a:avLst/>
          </a:prstGeom>
        </p:spPr>
      </p:pic>
      <p:pic>
        <p:nvPicPr>
          <p:cNvPr id="8" name="7 Resim" descr="P_20151115_10220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86380" y="2428868"/>
            <a:ext cx="335758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Resim" descr="20151117_1056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214422"/>
            <a:ext cx="4143404" cy="3000396"/>
          </a:xfrm>
          <a:prstGeom prst="rect">
            <a:avLst/>
          </a:prstGeom>
        </p:spPr>
      </p:pic>
      <p:pic>
        <p:nvPicPr>
          <p:cNvPr id="4" name="3 Resim" descr="DSC_23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343353"/>
            <a:ext cx="3771970" cy="2514647"/>
          </a:xfrm>
          <a:prstGeom prst="rect">
            <a:avLst/>
          </a:prstGeom>
        </p:spPr>
      </p:pic>
      <p:pic>
        <p:nvPicPr>
          <p:cNvPr id="6" name="5 Resim" descr="DSC_25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1214422"/>
            <a:ext cx="4071966" cy="301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Resim" descr="DSC_25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771873"/>
            <a:ext cx="4500562" cy="3086127"/>
          </a:xfrm>
          <a:prstGeom prst="rect">
            <a:avLst/>
          </a:prstGeom>
        </p:spPr>
      </p:pic>
      <p:pic>
        <p:nvPicPr>
          <p:cNvPr id="6" name="5 Resim" descr="IMG_08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214422"/>
            <a:ext cx="4357718" cy="308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Resim" descr="12795078_353216548135536_2463894072780579831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142984"/>
            <a:ext cx="4357718" cy="2928957"/>
          </a:xfrm>
          <a:prstGeom prst="rect">
            <a:avLst/>
          </a:prstGeom>
        </p:spPr>
      </p:pic>
      <p:pic>
        <p:nvPicPr>
          <p:cNvPr id="7" name="6 Resim" descr="DSC_31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142984"/>
            <a:ext cx="4071966" cy="2928958"/>
          </a:xfrm>
          <a:prstGeom prst="rect">
            <a:avLst/>
          </a:prstGeom>
        </p:spPr>
      </p:pic>
      <p:pic>
        <p:nvPicPr>
          <p:cNvPr id="8" name="7 Resim" descr="DSC_30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4143380"/>
            <a:ext cx="4143372" cy="2714620"/>
          </a:xfrm>
          <a:prstGeom prst="rect">
            <a:avLst/>
          </a:prstGeom>
        </p:spPr>
      </p:pic>
      <p:pic>
        <p:nvPicPr>
          <p:cNvPr id="9" name="8 Resim" descr="DSC_307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4143380"/>
            <a:ext cx="4357718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uitsupp_A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5929354" cy="64482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Resim" descr="IMG_00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142984"/>
            <a:ext cx="3286147" cy="2714644"/>
          </a:xfrm>
          <a:prstGeom prst="rect">
            <a:avLst/>
          </a:prstGeom>
        </p:spPr>
      </p:pic>
      <p:pic>
        <p:nvPicPr>
          <p:cNvPr id="4" name="3 Resim" descr="12891625_353217894802068_2636969926553489844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142984"/>
            <a:ext cx="4143372" cy="2743365"/>
          </a:xfrm>
          <a:prstGeom prst="rect">
            <a:avLst/>
          </a:prstGeom>
        </p:spPr>
      </p:pic>
      <p:pic>
        <p:nvPicPr>
          <p:cNvPr id="6" name="5 Resim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4071942"/>
            <a:ext cx="478631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Resim" descr="12512239_353216544802203_1310465528004375028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887" y="4214770"/>
            <a:ext cx="4299269" cy="2643230"/>
          </a:xfrm>
          <a:prstGeom prst="rect">
            <a:avLst/>
          </a:prstGeom>
        </p:spPr>
      </p:pic>
      <p:pic>
        <p:nvPicPr>
          <p:cNvPr id="6" name="5 Resim" descr="DSC_31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1071546"/>
            <a:ext cx="4286280" cy="3000375"/>
          </a:xfrm>
          <a:prstGeom prst="rect">
            <a:avLst/>
          </a:prstGeom>
        </p:spPr>
      </p:pic>
      <p:pic>
        <p:nvPicPr>
          <p:cNvPr id="8" name="7 Resim" descr="IMG_05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559133" y="1773523"/>
            <a:ext cx="5547325" cy="414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75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Resim" descr="DSC_31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071546"/>
            <a:ext cx="2814744" cy="1662206"/>
          </a:xfrm>
          <a:prstGeom prst="rect">
            <a:avLst/>
          </a:prstGeom>
        </p:spPr>
      </p:pic>
      <p:pic>
        <p:nvPicPr>
          <p:cNvPr id="4" name="3 Resim" descr="DSC_31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2814744" cy="1876496"/>
          </a:xfrm>
          <a:prstGeom prst="rect">
            <a:avLst/>
          </a:prstGeom>
        </p:spPr>
      </p:pic>
      <p:pic>
        <p:nvPicPr>
          <p:cNvPr id="6" name="5 Resim" descr="DSC_31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1714488"/>
            <a:ext cx="2814744" cy="1876496"/>
          </a:xfrm>
          <a:prstGeom prst="rect">
            <a:avLst/>
          </a:prstGeom>
        </p:spPr>
      </p:pic>
      <p:pic>
        <p:nvPicPr>
          <p:cNvPr id="7" name="6 Resim" descr="DSC_318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786322"/>
            <a:ext cx="2814744" cy="1876496"/>
          </a:xfrm>
          <a:prstGeom prst="rect">
            <a:avLst/>
          </a:prstGeom>
        </p:spPr>
      </p:pic>
      <p:pic>
        <p:nvPicPr>
          <p:cNvPr id="8" name="7 Resim" descr="DSC_31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786322"/>
            <a:ext cx="2814744" cy="1876496"/>
          </a:xfrm>
          <a:prstGeom prst="rect">
            <a:avLst/>
          </a:prstGeom>
        </p:spPr>
      </p:pic>
      <p:pic>
        <p:nvPicPr>
          <p:cNvPr id="9" name="8 Resim" descr="DSC_318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9256" y="4786322"/>
            <a:ext cx="2814744" cy="1876496"/>
          </a:xfrm>
          <a:prstGeom prst="rect">
            <a:avLst/>
          </a:prstGeom>
        </p:spPr>
      </p:pic>
      <p:pic>
        <p:nvPicPr>
          <p:cNvPr id="10" name="9 Resim" descr="DSC_319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2857496"/>
            <a:ext cx="2814744" cy="187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MG_08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7858148" cy="58936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500034" y="228599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1785918" y="3429000"/>
          <a:ext cx="550072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6 Resim" descr="tp 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142852"/>
            <a:ext cx="2091021" cy="2091021"/>
          </a:xfrm>
          <a:prstGeom prst="rect">
            <a:avLst/>
          </a:prstGeom>
        </p:spPr>
      </p:pic>
      <p:pic>
        <p:nvPicPr>
          <p:cNvPr id="8" name="7 Resim" descr="Dalgali_Turk_Bayragi_Resm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285728"/>
            <a:ext cx="1907361" cy="1567247"/>
          </a:xfrm>
          <a:prstGeom prst="rect">
            <a:avLst/>
          </a:prstGeom>
        </p:spPr>
      </p:pic>
      <p:pic>
        <p:nvPicPr>
          <p:cNvPr id="12" name="11 Resim" descr="image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074" y="357166"/>
            <a:ext cx="2357454" cy="160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1900222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4 Resim" descr="gold_eu_stars_on_map_of_blue_europe_with_light_purple_gradient_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6116" y="1785926"/>
            <a:ext cx="4651833" cy="454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1900222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5 Resim" descr="avrupa-harit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612" y="2071678"/>
            <a:ext cx="5973433" cy="4022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7256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Resim" descr="DSC010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71802" cy="2303852"/>
          </a:xfrm>
          <a:prstGeom prst="rect">
            <a:avLst/>
          </a:prstGeom>
        </p:spPr>
      </p:pic>
      <p:pic>
        <p:nvPicPr>
          <p:cNvPr id="11" name="10 Resim" descr="2016-02-27-22-17-22-6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4489" y="3714752"/>
            <a:ext cx="2817800" cy="1585013"/>
          </a:xfrm>
          <a:prstGeom prst="rect">
            <a:avLst/>
          </a:prstGeom>
        </p:spPr>
      </p:pic>
      <p:pic>
        <p:nvPicPr>
          <p:cNvPr id="8" name="7 Resim" descr="DSC010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0"/>
            <a:ext cx="314324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7256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Resim" descr="DSC010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71802" cy="2303852"/>
          </a:xfrm>
          <a:prstGeom prst="rect">
            <a:avLst/>
          </a:prstGeom>
        </p:spPr>
      </p:pic>
      <p:pic>
        <p:nvPicPr>
          <p:cNvPr id="11" name="10 Resim" descr="2016-02-27-22-17-22-6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143248"/>
            <a:ext cx="2643205" cy="2357454"/>
          </a:xfrm>
          <a:prstGeom prst="rect">
            <a:avLst/>
          </a:prstGeom>
        </p:spPr>
      </p:pic>
      <p:pic>
        <p:nvPicPr>
          <p:cNvPr id="8" name="7 Resim" descr="DSC010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0"/>
            <a:ext cx="314324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186766" cy="10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Resi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857496"/>
            <a:ext cx="3714776" cy="2928958"/>
          </a:xfrm>
          <a:prstGeom prst="rect">
            <a:avLst/>
          </a:prstGeom>
        </p:spPr>
      </p:pic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571876"/>
            <a:ext cx="421484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397</Words>
  <PresentationFormat>Ekran Gösterisi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Talatpaşa.Md.Yrd</dc:creator>
  <cp:lastModifiedBy>Talatpaşa.Md.Yrd</cp:lastModifiedBy>
  <cp:revision>48</cp:revision>
  <dcterms:created xsi:type="dcterms:W3CDTF">2016-04-05T13:01:57Z</dcterms:created>
  <dcterms:modified xsi:type="dcterms:W3CDTF">2016-04-07T13:28:57Z</dcterms:modified>
</cp:coreProperties>
</file>