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62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04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2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78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5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85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7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91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3063-D6B5-7F48-BDE8-758C6CCF90D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9-FE8D-5648-8404-7F228FFB7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5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Presentations of 1st and 2nd Persona Doll</a:t>
            </a:r>
            <a:endParaRPr lang="en-US" dirty="0"/>
          </a:p>
        </p:txBody>
      </p:sp>
      <p:pic>
        <p:nvPicPr>
          <p:cNvPr id="5" name="Picture 4" descr="EU flag-Erasmus+_vect_P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5689" y="791571"/>
            <a:ext cx="3104148" cy="886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6323" y="5987863"/>
            <a:ext cx="516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Erasmus+ project,  2015 – 2018</a:t>
            </a:r>
          </a:p>
          <a:p>
            <a:pPr algn="ctr"/>
            <a:r>
              <a:rPr lang="en-US" dirty="0" smtClean="0"/>
              <a:t> “Every child is special”</a:t>
            </a:r>
            <a:endParaRPr lang="en-US" dirty="0"/>
          </a:p>
        </p:txBody>
      </p:sp>
      <p:pic>
        <p:nvPicPr>
          <p:cNvPr id="1026" name="Picture 2" descr="C:\Users\ΔΗΜΟΤΙΚΟ\Desktop\PALEKASTRO SCHOOL,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1" y="249382"/>
            <a:ext cx="1681018" cy="1881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521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ERIC</a:t>
            </a:r>
            <a:endParaRPr lang="en-US" dirty="0"/>
          </a:p>
        </p:txBody>
      </p:sp>
      <p:pic>
        <p:nvPicPr>
          <p:cNvPr id="2051" name="Picture 3" descr="C:\Users\ΔΗΜΟΤΙΚΟ\Desktop\ER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182" y="1417637"/>
            <a:ext cx="4849091" cy="5189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023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Eric’s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  comes from Senegal and he is </a:t>
            </a:r>
            <a:r>
              <a:rPr lang="en-US" dirty="0" err="1" smtClean="0"/>
              <a:t>muslim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has one brother and one sister both older than him. </a:t>
            </a:r>
          </a:p>
          <a:p>
            <a:r>
              <a:rPr lang="en-US" dirty="0" smtClean="0"/>
              <a:t>His parents work at a local company of olive oil .</a:t>
            </a:r>
          </a:p>
          <a:p>
            <a:r>
              <a:rPr lang="en-US" dirty="0" smtClean="0"/>
              <a:t>His family came to Crete because they had some relatives living here but at the moment they are the only </a:t>
            </a:r>
            <a:r>
              <a:rPr lang="en-US" dirty="0" err="1" smtClean="0"/>
              <a:t>africaners</a:t>
            </a:r>
            <a:r>
              <a:rPr lang="en-US" dirty="0" smtClean="0"/>
              <a:t> in the village because their relatives have left some months ago.</a:t>
            </a:r>
          </a:p>
        </p:txBody>
      </p:sp>
    </p:spTree>
    <p:extLst>
      <p:ext uri="{BB962C8B-B14F-4D97-AF65-F5344CB8AC3E}">
        <p14:creationId xmlns:p14="http://schemas.microsoft.com/office/powerpoint/2010/main" xmlns="" val="30010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Eric’s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likes to spend his time playing football around the village.</a:t>
            </a:r>
          </a:p>
          <a:p>
            <a:r>
              <a:rPr lang="en-US" dirty="0" smtClean="0"/>
              <a:t>He does not studying enough or taking part in school activities.</a:t>
            </a:r>
          </a:p>
          <a:p>
            <a:r>
              <a:rPr lang="en-US" dirty="0" smtClean="0"/>
              <a:t>He doesn’t speak   </a:t>
            </a:r>
            <a:r>
              <a:rPr lang="en-US" dirty="0" err="1" smtClean="0"/>
              <a:t>greek</a:t>
            </a:r>
            <a:r>
              <a:rPr lang="en-US" dirty="0" smtClean="0"/>
              <a:t> and  it is difficult for him to find friends and to communicate with others.</a:t>
            </a:r>
          </a:p>
          <a:p>
            <a:r>
              <a:rPr lang="en-US" dirty="0" smtClean="0"/>
              <a:t>He doesn’t like to eat with the other kids .</a:t>
            </a:r>
          </a:p>
        </p:txBody>
      </p:sp>
    </p:spTree>
    <p:extLst>
      <p:ext uri="{BB962C8B-B14F-4D97-AF65-F5344CB8AC3E}">
        <p14:creationId xmlns:p14="http://schemas.microsoft.com/office/powerpoint/2010/main" xmlns="" val="30010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School  of  </a:t>
            </a:r>
            <a:r>
              <a:rPr lang="en-US" u="sng" dirty="0" err="1" smtClean="0">
                <a:solidFill>
                  <a:schemeClr val="accent6">
                    <a:lumMod val="75000"/>
                  </a:schemeClr>
                </a:solidFill>
              </a:rPr>
              <a:t>Palekastro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What </a:t>
            </a:r>
            <a:r>
              <a:rPr lang="en-US" u="sng" dirty="0" smtClean="0"/>
              <a:t> </a:t>
            </a:r>
            <a:r>
              <a:rPr lang="en-US" u="sng" dirty="0" smtClean="0"/>
              <a:t>have </a:t>
            </a:r>
            <a:r>
              <a:rPr lang="en-US" u="sng" dirty="0" smtClean="0"/>
              <a:t>we done?</a:t>
            </a:r>
            <a:endParaRPr lang="en-US" u="sng" dirty="0" smtClean="0"/>
          </a:p>
          <a:p>
            <a:r>
              <a:rPr lang="en-US" dirty="0" smtClean="0"/>
              <a:t>We have talked with children about migration and problems migrants face in their new home.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are trying him to learn better </a:t>
            </a:r>
            <a:r>
              <a:rPr lang="en-US" dirty="0" err="1" smtClean="0"/>
              <a:t>greek</a:t>
            </a:r>
            <a:r>
              <a:rPr lang="en-US" dirty="0" smtClean="0"/>
              <a:t> and being  closer to </a:t>
            </a:r>
            <a:r>
              <a:rPr lang="en-US" dirty="0" smtClean="0"/>
              <a:t>him and his difficulties.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50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326"/>
          </a:xfrm>
        </p:spPr>
        <p:txBody>
          <a:bodyPr/>
          <a:lstStyle/>
          <a:p>
            <a:r>
              <a:rPr lang="en-US" dirty="0" smtClean="0"/>
              <a:t>THIS  IS  ELLEN</a:t>
            </a:r>
            <a:endParaRPr lang="en-US" dirty="0"/>
          </a:p>
        </p:txBody>
      </p:sp>
      <p:pic>
        <p:nvPicPr>
          <p:cNvPr id="1026" name="Picture 2" descr="C:\Users\ΔΗΜΟΤΙΚΟ\Desktop\BRIGIT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5825" y="1417637"/>
            <a:ext cx="4572000" cy="5043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202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198"/>
          </a:xfrm>
        </p:spPr>
        <p:txBody>
          <a:bodyPr/>
          <a:lstStyle/>
          <a:p>
            <a:r>
              <a:rPr lang="en-US" dirty="0" smtClean="0"/>
              <a:t>Ellen’s 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856"/>
            <a:ext cx="8229600" cy="47936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Ellen was born in  Denmark, her family came to Crete because of her </a:t>
            </a:r>
            <a:r>
              <a:rPr lang="en-US" dirty="0" smtClean="0"/>
              <a:t>father’s </a:t>
            </a:r>
            <a:r>
              <a:rPr lang="en-US" dirty="0" smtClean="0"/>
              <a:t>work(he works in an energy factory as </a:t>
            </a:r>
            <a:r>
              <a:rPr lang="en-US" dirty="0" err="1" smtClean="0"/>
              <a:t>enginner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She speaks </a:t>
            </a:r>
            <a:r>
              <a:rPr lang="en-US" dirty="0" err="1" smtClean="0"/>
              <a:t>danish</a:t>
            </a:r>
            <a:r>
              <a:rPr lang="en-US" dirty="0" smtClean="0"/>
              <a:t> and little of English. It is difficult for her to speak and understand </a:t>
            </a:r>
            <a:r>
              <a:rPr lang="en-US" dirty="0" err="1" smtClean="0"/>
              <a:t>greek</a:t>
            </a:r>
            <a:r>
              <a:rPr lang="en-US" dirty="0" smtClean="0"/>
              <a:t> that’s why it’s difficult to  communicate with other kids.</a:t>
            </a:r>
          </a:p>
          <a:p>
            <a:r>
              <a:rPr lang="en-US" dirty="0" smtClean="0"/>
              <a:t>She does not like playing with other kids due </a:t>
            </a:r>
            <a:r>
              <a:rPr lang="en-US" dirty="0" smtClean="0"/>
              <a:t>to her </a:t>
            </a:r>
            <a:r>
              <a:rPr lang="en-US" dirty="0" smtClean="0"/>
              <a:t>difficulty in communication.</a:t>
            </a:r>
          </a:p>
          <a:p>
            <a:r>
              <a:rPr lang="en-US" dirty="0" smtClean="0"/>
              <a:t>He likes to read books and to play with her little sister.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937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Ellen’s 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</a:t>
            </a:r>
            <a:r>
              <a:rPr lang="en-US" dirty="0" smtClean="0"/>
              <a:t>e </a:t>
            </a:r>
            <a:r>
              <a:rPr lang="en-US" dirty="0" smtClean="0"/>
              <a:t>likes </a:t>
            </a:r>
            <a:r>
              <a:rPr lang="en-US" dirty="0" err="1" smtClean="0"/>
              <a:t>greek</a:t>
            </a:r>
            <a:r>
              <a:rPr lang="en-US" dirty="0" smtClean="0"/>
              <a:t> food.</a:t>
            </a:r>
            <a:endParaRPr lang="en-US" dirty="0" smtClean="0"/>
          </a:p>
          <a:p>
            <a:r>
              <a:rPr lang="en-US" dirty="0" smtClean="0"/>
              <a:t>Sh</a:t>
            </a:r>
            <a:r>
              <a:rPr lang="en-US" dirty="0" smtClean="0"/>
              <a:t>e </a:t>
            </a:r>
            <a:r>
              <a:rPr lang="en-US" dirty="0" smtClean="0"/>
              <a:t>likes </a:t>
            </a:r>
            <a:r>
              <a:rPr lang="en-US" dirty="0" smtClean="0"/>
              <a:t>local sweets </a:t>
            </a:r>
            <a:r>
              <a:rPr lang="en-US" dirty="0" smtClean="0"/>
              <a:t>and fruits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Sh</a:t>
            </a:r>
            <a:r>
              <a:rPr lang="en-US" dirty="0" smtClean="0"/>
              <a:t>e </a:t>
            </a:r>
            <a:r>
              <a:rPr lang="en-US" dirty="0" smtClean="0"/>
              <a:t>can </a:t>
            </a:r>
            <a:r>
              <a:rPr lang="en-US" dirty="0" smtClean="0"/>
              <a:t>dance</a:t>
            </a:r>
            <a:r>
              <a:rPr lang="en-US" dirty="0" smtClean="0"/>
              <a:t> </a:t>
            </a:r>
            <a:r>
              <a:rPr lang="en-US" dirty="0" smtClean="0"/>
              <a:t>very well.</a:t>
            </a:r>
          </a:p>
          <a:p>
            <a:r>
              <a:rPr lang="en-US" dirty="0" smtClean="0"/>
              <a:t>She looks different comparing to </a:t>
            </a:r>
            <a:r>
              <a:rPr lang="en-US" dirty="0" err="1" smtClean="0"/>
              <a:t>greek</a:t>
            </a:r>
            <a:r>
              <a:rPr lang="en-US" dirty="0" smtClean="0"/>
              <a:t> girls because of her blonde hair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They have lived in </a:t>
            </a:r>
            <a:r>
              <a:rPr lang="en-US" dirty="0" smtClean="0"/>
              <a:t>Germany </a:t>
            </a:r>
            <a:r>
              <a:rPr lang="en-US" dirty="0" smtClean="0"/>
              <a:t> </a:t>
            </a:r>
            <a:r>
              <a:rPr lang="en-US" dirty="0" smtClean="0"/>
              <a:t>for  a </a:t>
            </a:r>
            <a:r>
              <a:rPr lang="en-US" dirty="0" smtClean="0"/>
              <a:t>year before coming to Greece.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91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School  of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Palekastro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967345"/>
            <a:ext cx="8229600" cy="3493799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What  have we done?</a:t>
            </a:r>
          </a:p>
          <a:p>
            <a:r>
              <a:rPr lang="en-US" dirty="0" smtClean="0"/>
              <a:t>Greek language lessons for better and faster communication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Giving more opportunities her to take part in school activities </a:t>
            </a:r>
            <a:r>
              <a:rPr lang="en-US" smtClean="0"/>
              <a:t>and village’s life.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1075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349</Words>
  <Application>Microsoft Office PowerPoint</Application>
  <PresentationFormat>Προβολή στην οθόνη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Office Theme</vt:lpstr>
      <vt:lpstr>Presentations of 1st and 2nd Persona Doll</vt:lpstr>
      <vt:lpstr>THIS IS ERIC</vt:lpstr>
      <vt:lpstr>Eric’s Profile</vt:lpstr>
      <vt:lpstr>Eric’s Profile</vt:lpstr>
      <vt:lpstr>School  of  Palekastro</vt:lpstr>
      <vt:lpstr>THIS  IS  ELLEN</vt:lpstr>
      <vt:lpstr>Ellen’s  Profile</vt:lpstr>
      <vt:lpstr>Ellen’s  Profile</vt:lpstr>
      <vt:lpstr>School  of  Palekastro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2016-02-19T06:29:27Z</dcterms:created>
  <dcterms:modified xsi:type="dcterms:W3CDTF">2016-05-03T21:30:12Z</dcterms:modified>
</cp:coreProperties>
</file>