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83" r:id="rId9"/>
    <p:sldId id="262" r:id="rId10"/>
    <p:sldId id="263" r:id="rId11"/>
    <p:sldId id="264" r:id="rId12"/>
    <p:sldId id="265" r:id="rId13"/>
    <p:sldId id="266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8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BE725-600F-4A4A-9CCE-45C347151181}" type="datetimeFigureOut">
              <a:rPr lang="cs-CZ" smtClean="0"/>
              <a:t>25.2.2018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1E80-56DD-44F6-B698-656E76318C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6454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BE725-600F-4A4A-9CCE-45C347151181}" type="datetimeFigureOut">
              <a:rPr lang="cs-CZ" smtClean="0"/>
              <a:t>25.2.2018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1E80-56DD-44F6-B698-656E76318C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0680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BE725-600F-4A4A-9CCE-45C347151181}" type="datetimeFigureOut">
              <a:rPr lang="cs-CZ" smtClean="0"/>
              <a:t>25.2.2018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1E80-56DD-44F6-B698-656E76318C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2081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BE725-600F-4A4A-9CCE-45C347151181}" type="datetimeFigureOut">
              <a:rPr lang="cs-CZ" smtClean="0"/>
              <a:t>25.2.2018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1E80-56DD-44F6-B698-656E76318C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0597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BE725-600F-4A4A-9CCE-45C347151181}" type="datetimeFigureOut">
              <a:rPr lang="cs-CZ" smtClean="0"/>
              <a:t>25.2.2018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1E80-56DD-44F6-B698-656E76318C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9786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BE725-600F-4A4A-9CCE-45C347151181}" type="datetimeFigureOut">
              <a:rPr lang="cs-CZ" smtClean="0"/>
              <a:t>25.2.2018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1E80-56DD-44F6-B698-656E76318C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6763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BE725-600F-4A4A-9CCE-45C347151181}" type="datetimeFigureOut">
              <a:rPr lang="cs-CZ" smtClean="0"/>
              <a:t>25.2.2018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1E80-56DD-44F6-B698-656E76318C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8039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BE725-600F-4A4A-9CCE-45C347151181}" type="datetimeFigureOut">
              <a:rPr lang="cs-CZ" smtClean="0"/>
              <a:t>25.2.2018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1E80-56DD-44F6-B698-656E76318C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9366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BE725-600F-4A4A-9CCE-45C347151181}" type="datetimeFigureOut">
              <a:rPr lang="cs-CZ" smtClean="0"/>
              <a:t>25.2.2018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1E80-56DD-44F6-B698-656E76318C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4395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BE725-600F-4A4A-9CCE-45C347151181}" type="datetimeFigureOut">
              <a:rPr lang="cs-CZ" smtClean="0"/>
              <a:t>25.2.2018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1E80-56DD-44F6-B698-656E76318C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3930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BE725-600F-4A4A-9CCE-45C347151181}" type="datetimeFigureOut">
              <a:rPr lang="cs-CZ" smtClean="0"/>
              <a:t>25.2.2018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1E80-56DD-44F6-B698-656E76318C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2913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BE725-600F-4A4A-9CCE-45C347151181}" type="datetimeFigureOut">
              <a:rPr lang="cs-CZ" smtClean="0"/>
              <a:t>25.2.2018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A1E80-56DD-44F6-B698-656E76318C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9278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0p_yo_VGOSw&amp;index=2&amp;list=PLwFBor-1ngg96Tla0ttfgYvmkichH-8FN" TargetMode="External"/><Relationship Id="rId2" Type="http://schemas.openxmlformats.org/officeDocument/2006/relationships/hyperlink" Target="https://www.youtube.com/watch?v=DUuvT75pHds&amp;list=PL7CC878C4CF750A3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vJ4FcTXI_gs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g"/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jp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g"/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g"/><Relationship Id="rId2" Type="http://schemas.openxmlformats.org/officeDocument/2006/relationships/image" Target="../media/image37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g"/><Relationship Id="rId2" Type="http://schemas.openxmlformats.org/officeDocument/2006/relationships/image" Target="../media/image39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g"/><Relationship Id="rId2" Type="http://schemas.openxmlformats.org/officeDocument/2006/relationships/image" Target="../media/image41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g"/><Relationship Id="rId2" Type="http://schemas.openxmlformats.org/officeDocument/2006/relationships/image" Target="../media/image4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LiR9OsqJa8&amp;index=3&amp;list=PLNcqipEWbarWeh58mHwr4Xv_LhYvdDCbo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g"/><Relationship Id="rId2" Type="http://schemas.openxmlformats.org/officeDocument/2006/relationships/image" Target="../media/image46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Qos_GR28eI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jpg"/><Relationship Id="rId2" Type="http://schemas.openxmlformats.org/officeDocument/2006/relationships/image" Target="../media/image50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TsQk7IKyT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LiR9OsqJa8&amp;index=3&amp;list=PLNcqipEWbarWeh58mHwr4Xv_LhYvdDCbo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1362" y="1548714"/>
            <a:ext cx="9144000" cy="1105972"/>
          </a:xfrm>
          <a:solidFill>
            <a:srgbClr val="FFFF00"/>
          </a:solidFill>
        </p:spPr>
        <p:txBody>
          <a:bodyPr/>
          <a:lstStyle/>
          <a:p>
            <a:r>
              <a:rPr lang="cs-CZ" dirty="0" smtClean="0"/>
              <a:t>Odlišnosti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993558" y="3585563"/>
            <a:ext cx="9144000" cy="1126480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cs-CZ" sz="6000" dirty="0" err="1" smtClean="0"/>
              <a:t>Differences</a:t>
            </a:r>
            <a:endParaRPr lang="cs-CZ" sz="6000" dirty="0"/>
          </a:p>
        </p:txBody>
      </p:sp>
    </p:spTree>
    <p:extLst>
      <p:ext uri="{BB962C8B-B14F-4D97-AF65-F5344CB8AC3E}">
        <p14:creationId xmlns:p14="http://schemas.microsoft.com/office/powerpoint/2010/main" val="23465328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Japonsko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573" y="1690688"/>
            <a:ext cx="5284824" cy="2932112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5397" y="2867658"/>
            <a:ext cx="5747953" cy="3790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8518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392612" cy="6746664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8570" y="1027906"/>
            <a:ext cx="7205455" cy="483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4008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820" y="1139825"/>
            <a:ext cx="7264230" cy="4067969"/>
          </a:xfrm>
        </p:spPr>
      </p:pic>
    </p:spTree>
    <p:extLst>
      <p:ext uri="{BB962C8B-B14F-4D97-AF65-F5344CB8AC3E}">
        <p14:creationId xmlns:p14="http://schemas.microsoft.com/office/powerpoint/2010/main" val="10795375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680506" cy="3617119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7351" y="3365500"/>
            <a:ext cx="6004649" cy="349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4452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Rusko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7653" y="1917700"/>
            <a:ext cx="6836694" cy="4050507"/>
          </a:xfrm>
        </p:spPr>
      </p:pic>
    </p:spTree>
    <p:extLst>
      <p:ext uri="{BB962C8B-B14F-4D97-AF65-F5344CB8AC3E}">
        <p14:creationId xmlns:p14="http://schemas.microsoft.com/office/powerpoint/2010/main" val="30532145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842"/>
            <a:ext cx="7021682" cy="3932142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0" y="2628900"/>
            <a:ext cx="7524750" cy="4213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1794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940527" cy="3899694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7038" y="3188520"/>
            <a:ext cx="5414962" cy="3669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5586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Čína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7950" y="1520790"/>
            <a:ext cx="6896100" cy="4572414"/>
          </a:xfrm>
        </p:spPr>
      </p:pic>
    </p:spTree>
    <p:extLst>
      <p:ext uri="{BB962C8B-B14F-4D97-AF65-F5344CB8AC3E}">
        <p14:creationId xmlns:p14="http://schemas.microsoft.com/office/powerpoint/2010/main" val="3454956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700316" cy="3912394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0317" y="1995503"/>
            <a:ext cx="6491684" cy="4862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8494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132512" cy="4263122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14591"/>
            <a:ext cx="4800600" cy="6843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704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AFRIKA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2600" y="1690688"/>
            <a:ext cx="3568700" cy="3893127"/>
          </a:xfrm>
        </p:spPr>
      </p:pic>
    </p:spTree>
    <p:extLst>
      <p:ext uri="{BB962C8B-B14F-4D97-AF65-F5344CB8AC3E}">
        <p14:creationId xmlns:p14="http://schemas.microsoft.com/office/powerpoint/2010/main" val="37180526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3504" y="1589088"/>
            <a:ext cx="5897846" cy="3302794"/>
          </a:xfrm>
        </p:spPr>
      </p:pic>
    </p:spTree>
    <p:extLst>
      <p:ext uri="{BB962C8B-B14F-4D97-AF65-F5344CB8AC3E}">
        <p14:creationId xmlns:p14="http://schemas.microsoft.com/office/powerpoint/2010/main" val="32710011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Hudba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www.youtube.com/watch?v=DUuvT75pHds&amp;list=PL7CC878C4CF750A3E</a:t>
            </a:r>
            <a:endParaRPr lang="cs-CZ" dirty="0" smtClean="0"/>
          </a:p>
          <a:p>
            <a:endParaRPr lang="cs-CZ" dirty="0"/>
          </a:p>
          <a:p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www.youtube.com/watch?v=0p_yo_VGOSw&amp;index=2&amp;list=PLwFBor-1ngg96Tla0ttfgYvmkichH-8FN</a:t>
            </a:r>
            <a:endParaRPr lang="cs-CZ" dirty="0" smtClean="0"/>
          </a:p>
          <a:p>
            <a:endParaRPr lang="cs-CZ" dirty="0"/>
          </a:p>
          <a:p>
            <a:r>
              <a:rPr lang="cs-CZ" dirty="0">
                <a:hlinkClick r:id="rId4"/>
              </a:rPr>
              <a:t>https://</a:t>
            </a:r>
            <a:r>
              <a:rPr lang="cs-CZ" dirty="0" smtClean="0">
                <a:hlinkClick r:id="rId4"/>
              </a:rPr>
              <a:t>www.youtube.com/watch?v=vJ4FcTXI_gs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39234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Amerika</a:t>
            </a:r>
            <a:endParaRPr lang="cs-CZ" dirty="0"/>
          </a:p>
        </p:txBody>
      </p:sp>
      <p:pic>
        <p:nvPicPr>
          <p:cNvPr id="8" name="Zástupný symbol pro obsah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900" y="2102374"/>
            <a:ext cx="4243388" cy="3178445"/>
          </a:xfrm>
        </p:spPr>
      </p:pic>
    </p:spTree>
    <p:extLst>
      <p:ext uri="{BB962C8B-B14F-4D97-AF65-F5344CB8AC3E}">
        <p14:creationId xmlns:p14="http://schemas.microsoft.com/office/powerpoint/2010/main" val="35994640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754687" cy="3829483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4687" y="2301250"/>
            <a:ext cx="6437313" cy="455675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700" y="3829483"/>
            <a:ext cx="4751387" cy="3161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7894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221219" cy="4050506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1220" y="1316647"/>
            <a:ext cx="5871802" cy="5541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4782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2243" y="1168400"/>
            <a:ext cx="6465169" cy="4780757"/>
          </a:xfrm>
        </p:spPr>
      </p:pic>
    </p:spTree>
    <p:extLst>
      <p:ext uri="{BB962C8B-B14F-4D97-AF65-F5344CB8AC3E}">
        <p14:creationId xmlns:p14="http://schemas.microsoft.com/office/powerpoint/2010/main" val="30585529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066494" cy="3907631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9000" y="3880948"/>
            <a:ext cx="6223000" cy="2977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6167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51475" cy="6993306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1475" y="1636278"/>
            <a:ext cx="6740525" cy="3787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0552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242050" cy="4378751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2050" y="2402587"/>
            <a:ext cx="5949950" cy="4455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926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173787" cy="4108375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3787" y="3181096"/>
            <a:ext cx="6407150" cy="3588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050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43499" cy="6858000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244" y="0"/>
            <a:ext cx="68886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6991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Hudba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www.youtube.com/watch?v=zLiR9OsqJa8&amp;index=3&amp;list=PLNcqipEWbarWeh58mHwr4Xv_LhYvdDCbo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18278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Austrálie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1100" y="1690688"/>
            <a:ext cx="6388100" cy="4242098"/>
          </a:xfrm>
        </p:spPr>
      </p:pic>
    </p:spTree>
    <p:extLst>
      <p:ext uri="{BB962C8B-B14F-4D97-AF65-F5344CB8AC3E}">
        <p14:creationId xmlns:p14="http://schemas.microsoft.com/office/powerpoint/2010/main" val="15507512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5578929" cy="3124200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8928" y="2457301"/>
            <a:ext cx="6613072" cy="4400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8740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300" y="965994"/>
            <a:ext cx="6375400" cy="4906070"/>
          </a:xfrm>
        </p:spPr>
      </p:pic>
    </p:spTree>
    <p:extLst>
      <p:ext uri="{BB962C8B-B14F-4D97-AF65-F5344CB8AC3E}">
        <p14:creationId xmlns:p14="http://schemas.microsoft.com/office/powerpoint/2010/main" val="110128826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Hudba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www.youtube.com/watch?v=JQos_GR28eI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12226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Evropa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6106" y="1873282"/>
            <a:ext cx="5919787" cy="3939349"/>
          </a:xfrm>
        </p:spPr>
      </p:pic>
    </p:spTree>
    <p:extLst>
      <p:ext uri="{BB962C8B-B14F-4D97-AF65-F5344CB8AC3E}">
        <p14:creationId xmlns:p14="http://schemas.microsoft.com/office/powerpoint/2010/main" val="3707990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653212" cy="3905640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5080" y="3778250"/>
            <a:ext cx="6356920" cy="307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12699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8200" y="908928"/>
            <a:ext cx="7358888" cy="4893948"/>
          </a:xfrm>
        </p:spPr>
      </p:pic>
    </p:spTree>
    <p:extLst>
      <p:ext uri="{BB962C8B-B14F-4D97-AF65-F5344CB8AC3E}">
        <p14:creationId xmlns:p14="http://schemas.microsoft.com/office/powerpoint/2010/main" val="254477687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Hudba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www.youtube.com/watch?v=iTsQk7IKyTk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223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854106" cy="3895642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0642" y="2654299"/>
            <a:ext cx="6291358" cy="4186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896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306061" cy="3531394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6061" y="3434546"/>
            <a:ext cx="5885939" cy="3423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75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365"/>
            <a:ext cx="5206903" cy="3390106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6903" y="2490995"/>
            <a:ext cx="6985097" cy="4367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058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5100" y="751804"/>
            <a:ext cx="8128000" cy="5408814"/>
          </a:xfrm>
        </p:spPr>
      </p:pic>
    </p:spTree>
    <p:extLst>
      <p:ext uri="{BB962C8B-B14F-4D97-AF65-F5344CB8AC3E}">
        <p14:creationId xmlns:p14="http://schemas.microsoft.com/office/powerpoint/2010/main" val="2764828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Hudba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www.youtube.com/watch?v=zLiR9OsqJa8&amp;index=3&amp;list=PLNcqipEWbarWeh58mHwr4Xv_LhYvdDCbo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7050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ASIE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9708" y="1893888"/>
            <a:ext cx="4712583" cy="3516312"/>
          </a:xfrm>
        </p:spPr>
      </p:pic>
    </p:spTree>
    <p:extLst>
      <p:ext uri="{BB962C8B-B14F-4D97-AF65-F5344CB8AC3E}">
        <p14:creationId xmlns:p14="http://schemas.microsoft.com/office/powerpoint/2010/main" val="107763633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36</Words>
  <Application>Microsoft Office PowerPoint</Application>
  <PresentationFormat>Širokoúhlá obrazovka</PresentationFormat>
  <Paragraphs>24</Paragraphs>
  <Slides>38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2" baseType="lpstr">
      <vt:lpstr>Arial</vt:lpstr>
      <vt:lpstr>Calibri</vt:lpstr>
      <vt:lpstr>Calibri Light</vt:lpstr>
      <vt:lpstr>Motiv Office</vt:lpstr>
      <vt:lpstr>Odlišnosti</vt:lpstr>
      <vt:lpstr>AFRIKA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Hudba</vt:lpstr>
      <vt:lpstr>ASIE</vt:lpstr>
      <vt:lpstr>Japonsko</vt:lpstr>
      <vt:lpstr>Prezentace aplikace PowerPoint</vt:lpstr>
      <vt:lpstr>Prezentace aplikace PowerPoint</vt:lpstr>
      <vt:lpstr>Prezentace aplikace PowerPoint</vt:lpstr>
      <vt:lpstr>Rusko</vt:lpstr>
      <vt:lpstr>Prezentace aplikace PowerPoint</vt:lpstr>
      <vt:lpstr>Prezentace aplikace PowerPoint</vt:lpstr>
      <vt:lpstr>Čína</vt:lpstr>
      <vt:lpstr>Prezentace aplikace PowerPoint</vt:lpstr>
      <vt:lpstr>Prezentace aplikace PowerPoint</vt:lpstr>
      <vt:lpstr>Prezentace aplikace PowerPoint</vt:lpstr>
      <vt:lpstr>Hudba</vt:lpstr>
      <vt:lpstr>Amerika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Hudba</vt:lpstr>
      <vt:lpstr>Austrálie</vt:lpstr>
      <vt:lpstr>Prezentace aplikace PowerPoint</vt:lpstr>
      <vt:lpstr>Prezentace aplikace PowerPoint</vt:lpstr>
      <vt:lpstr>Hudba</vt:lpstr>
      <vt:lpstr>Evropa</vt:lpstr>
      <vt:lpstr>Prezentace aplikace PowerPoint</vt:lpstr>
      <vt:lpstr>Prezentace aplikace PowerPoint</vt:lpstr>
      <vt:lpstr>Hudba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Odlišnosti</dc:title>
  <dc:creator>TRIDA</dc:creator>
  <cp:lastModifiedBy>MARIE</cp:lastModifiedBy>
  <cp:revision>7</cp:revision>
  <dcterms:created xsi:type="dcterms:W3CDTF">2017-02-14T10:39:34Z</dcterms:created>
  <dcterms:modified xsi:type="dcterms:W3CDTF">2018-02-25T22:35:55Z</dcterms:modified>
</cp:coreProperties>
</file>