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90" r:id="rId4"/>
    <p:sldId id="291" r:id="rId5"/>
    <p:sldId id="292" r:id="rId6"/>
    <p:sldId id="283" r:id="rId7"/>
    <p:sldId id="284" r:id="rId8"/>
    <p:sldId id="285" r:id="rId9"/>
    <p:sldId id="286" r:id="rId10"/>
    <p:sldId id="287" r:id="rId11"/>
    <p:sldId id="288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FDF8F1"/>
    <a:srgbClr val="FAEBD2"/>
    <a:srgbClr val="F6DE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5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8CF0EE-3E07-45BE-8110-DA59A6C514B5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A8D4B-F090-4497-B3F0-F47E13834C26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5E359-DBE7-476A-BD5F-CBB91D5A42F9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81675" y="381000"/>
            <a:ext cx="3276600" cy="1552575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r>
              <a:rPr lang="it-IT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Erasmus+</a:t>
            </a:r>
            <a:r>
              <a:rPr lang="it-IT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it-IT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“EVERY CHILD IS SPECIAL”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012160" y="1988840"/>
            <a:ext cx="2895600" cy="936104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r>
              <a:rPr lang="it-IT" sz="22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DOLL PROFILE:</a:t>
            </a:r>
          </a:p>
          <a:p>
            <a:pPr algn="ctr"/>
            <a:r>
              <a:rPr lang="it-IT" sz="22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MARIA</a:t>
            </a:r>
          </a:p>
          <a:p>
            <a:pPr algn="ctr"/>
            <a:endParaRPr lang="it-IT" sz="2200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endParaRPr lang="ru-RU" sz="2200" b="1" dirty="0">
              <a:solidFill>
                <a:srgbClr val="FDF8F1"/>
              </a:solidFill>
            </a:endParaRPr>
          </a:p>
        </p:txBody>
      </p:sp>
      <p:pic>
        <p:nvPicPr>
          <p:cNvPr id="4" name="Picture 2" descr="C:\Users\manzo\Desktop\logo_erasm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021288"/>
            <a:ext cx="3116015" cy="623203"/>
          </a:xfrm>
          <a:prstGeom prst="rect">
            <a:avLst/>
          </a:prstGeom>
          <a:noFill/>
        </p:spPr>
      </p:pic>
      <p:pic>
        <p:nvPicPr>
          <p:cNvPr id="5" name="Immagine 4" descr="Suitsupp_A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068960"/>
            <a:ext cx="1992149" cy="281787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212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INTERACTION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TEACHER\  CHILDREN</a:t>
            </a:r>
            <a:r>
              <a:rPr 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916832"/>
            <a:ext cx="7315200" cy="4248472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TEACHER</a:t>
            </a:r>
            <a:endParaRPr lang="it-IT" sz="1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IS SOMEONE HAVING A BAD BEHAVIOUR?  WHO?</a:t>
            </a:r>
            <a:endParaRPr lang="it-IT" sz="18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HAVE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YOU EVER SEEN SIMILAR SITUATIONS?</a:t>
            </a:r>
            <a:endParaRPr lang="it-IT" sz="1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IS IT CORRECT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TO REJECT A PERSON DIFFERENT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YOU?</a:t>
            </a:r>
            <a:endParaRPr lang="it-IT" sz="1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DOES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SOMEONE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KNOW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SONGS IN OTHER LAGUAGES?</a:t>
            </a:r>
            <a:endParaRPr lang="it-IT" sz="1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WHAT DO YOU DO TO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HOST PEOPLE COMING FROM OTHER COUNTRIES?</a:t>
            </a:r>
            <a:endParaRPr lang="it-IT" sz="1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it-IT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it-IT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pic>
        <p:nvPicPr>
          <p:cNvPr id="4" name="Picture 2" descr="C:\Users\manzo\Desktop\logo_erasm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021288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836712"/>
            <a:ext cx="7546032" cy="518457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CHILDREN</a:t>
            </a:r>
            <a:endParaRPr lang="it-IT" sz="1800" b="1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CHILDREN SAID THAT GIRLS HAD A BAD BEHAVIOUR</a:t>
            </a:r>
            <a:endParaRPr lang="it-IT" sz="18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CHILDREN SAID THAT THEY KNEW MANY PEOPLE LIMPING BUT NOBODY SINGING  IN ALBANIAN.</a:t>
            </a:r>
            <a:endParaRPr lang="it-IT" sz="18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CHILDREN SAID THAT IT WASN’T CORRECT TO REJECT SOMEONE ONLY BECAUSE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IFFERENT.</a:t>
            </a:r>
            <a:endParaRPr lang="it-IT" sz="18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CHILDREN SAID THTAT THERE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WERE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MANY GAMES THAT THEY COULD DO WITH MARIA.</a:t>
            </a:r>
            <a:endParaRPr lang="it-IT" sz="18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CHILDREN SAID WE HAVE TO ACCEPT PEOPLE AS THEY ARE.</a:t>
            </a:r>
            <a:endParaRPr lang="it-IT" sz="18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it-IT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pic>
        <p:nvPicPr>
          <p:cNvPr id="4" name="Picture 2" descr="C:\Users\manzo\Desktop\logo_erasm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949280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4" name="Immagine 3" descr="C:\Users\manzo\Desktop\foto video serena\MAR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6440843" cy="41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anzo\Desktop\logo_erasm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7985" y="6021288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istener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24744"/>
            <a:ext cx="6696744" cy="4464496"/>
          </a:xfrm>
        </p:spPr>
      </p:pic>
      <p:pic>
        <p:nvPicPr>
          <p:cNvPr id="5" name="Picture 2" descr="C:\Users\manzo\Desktop\logo_eras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949280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iste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08719"/>
            <a:ext cx="6624736" cy="4416491"/>
          </a:xfrm>
        </p:spPr>
      </p:pic>
      <p:pic>
        <p:nvPicPr>
          <p:cNvPr id="5" name="Picture 2" descr="C:\Users\manzo\Desktop\logo_eras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21288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600729_1796789307215713_358334540442480385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08720"/>
            <a:ext cx="6624736" cy="4409590"/>
          </a:xfrm>
        </p:spPr>
      </p:pic>
      <p:pic>
        <p:nvPicPr>
          <p:cNvPr id="5" name="Picture 2" descr="C:\Users\manzo\Desktop\logo_eras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021288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315200" cy="1008112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CHARACTER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700808"/>
            <a:ext cx="7315200" cy="4928592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NAME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MARIA</a:t>
            </a:r>
            <a:endParaRPr lang="it-IT" sz="1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AGE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6</a:t>
            </a:r>
            <a:endParaRPr lang="it-IT" sz="1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FAMILY </a:t>
            </a:r>
            <a:r>
              <a:rPr lang="en-US" sz="1800" b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STRUCTURE</a:t>
            </a:r>
            <a:r>
              <a:rPr lang="en-US" sz="1800" b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8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MOTHER AND SISTER</a:t>
            </a:r>
            <a:endParaRPr lang="it-IT" sz="1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CULTURAL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BACKGROUND: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MARIA LIVES IN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BATTIPAGLIA WITH HER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MOTHER AND HER SISTER. MARIA’S FATHER LIVES IN MAROCCO AND HE IS A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CARPENTER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FIVE YEARS AGO MARIA LIVED IN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THE SUBURB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 MILANO WHERE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HER GRAND MOTHERLIVES.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MARIA’S MOTHER AND GRAND MOTHER COME FROM ALBANIA. SHE SPEAKS ITALIAN AND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ALBANIAN.</a:t>
            </a:r>
            <a:endParaRPr lang="it-IT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manzo\Desktop\logo_erasm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949280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052736"/>
            <a:ext cx="7315200" cy="504056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SHE LIVES: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SHE LIVES IN BATTIPAGLIA IN A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SMALL FLAT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it-IT" sz="1800" dirty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     LANGUAGE</a:t>
            </a:r>
            <a:r>
              <a:rPr lang="en-US" sz="1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SHE SPEAKS ITALIAN AND ALBANIAN.</a:t>
            </a:r>
            <a:endParaRPr lang="it-IT" sz="1800" dirty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    WHAT </a:t>
            </a:r>
            <a:r>
              <a:rPr lang="en-US" sz="1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DOES SHE LIKES/DOESN’T LIKE: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SHE LIKES PLAYING WITH DOLLS AND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PLAYING 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WITH COOKING GAMES. SHE LOVES PLAYING WITH LORELLA,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SHE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LIVES NEAR HER HOME, INFACT SHE HOPES THAT LORELLA WILL GO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TO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HER SCHOOL BECAUSE SHE GOES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TO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AN OTHER SCHOOL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          (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RAVENNA STREET), AND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GOING 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TO SCHOOL TOGETHER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WOULD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BE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GREAT. SHE LIKES PLAYING IN THE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PARK AND  SINGING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BUT SHE KNOWS ONLY ALBANIAN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SONGS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SO NOBODY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UNDERSTANDS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HER. MARIA’S MOTHER WANTS THAT MARIA GOES TO THE GYM, BUT SHE DOESN’T LIKE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IT BECAUSE SHE HAS PROBLEMS IN WALKING .</a:t>
            </a:r>
            <a:endParaRPr lang="it-IT" sz="1800" dirty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pic>
        <p:nvPicPr>
          <p:cNvPr id="4" name="Picture 2" descr="C:\Users\manzo\Desktop\logo_erasm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949280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692696"/>
            <a:ext cx="7315200" cy="54006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DIFFICULTY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SHE LIMPS JUST A LITTLE BIT.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FOOD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SHE LIKES CHOCOLATE CAKE  AND SHE DOESN’T LIKE PASTA WITH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BEANS.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FEARS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SHE IS AFRAID OF DOGS AND TO STAY ALONE AT HOME.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CURRENT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SITUATION: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SHE HASN’T  GOT MANY FRIENDS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BECAUSE HAS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RECENTLY ARRIVED IN BATTIPAGLIA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AND HER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MOTHER DOESN’T SPEAK ITALIAN VERY WELL SO SHE DOESN’T MEET MANY PEOPLE. MARIA SUFFERS BECAUSE CHILDREN DON’T ACCEPT HER BECAUSE SHE DOESN’T SPEAK ITALIAN VERY WELL AND SHE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ISN’T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FAST IN MOTION GAMES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it-IT" sz="2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pic>
        <p:nvPicPr>
          <p:cNvPr id="4" name="Picture 2" descr="C:\Users\manzo\Desktop\logo_erasm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949280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11521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STORY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916832"/>
            <a:ext cx="7315200" cy="4392488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ONE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DAY MARIA STARTED TO CRY AND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DIDN’T 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GO TO SCHOOL. THE GIRLS IN HER CLASSROOM WERE PLAYING WITH DOLLS AND MARIA ASKED THEM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TO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PLAY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BUT ONE GIRL SAID THAT SHE COULDN’T BECAUSE SHE LIMPED. AFTER THAT MARIA STARTED TO CRY BECAUSE SHE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DISCOVERED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HER DISABILITY. SHE WENT TO HER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TEACHER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TOLD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HER THAT THE GIRLS OF THE CLASSROOM DIDN’T WANT TO PLAY WITH HER. </a:t>
            </a:r>
            <a:r>
              <a:rPr lang="en-US" sz="18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THE THEACHER </a:t>
            </a:r>
            <a:r>
              <a:rPr 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EMBRACED MARIA AND ASKED SOME QUESTIONS IN THE CLASSROOM.</a:t>
            </a:r>
            <a:endParaRPr lang="it-IT" sz="1800" dirty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endParaRPr lang="it-IT" dirty="0">
              <a:solidFill>
                <a:schemeClr val="bg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it-IT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pic>
        <p:nvPicPr>
          <p:cNvPr id="4" name="Picture 2" descr="C:\Users\manzo\Desktop\logo_erasm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949280"/>
            <a:ext cx="3116015" cy="6232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451E00"/>
      </a:lt2>
      <a:accent1>
        <a:srgbClr val="9A5100"/>
      </a:accent1>
      <a:accent2>
        <a:srgbClr val="DE8F00"/>
      </a:accent2>
      <a:accent3>
        <a:srgbClr val="FFFFFF"/>
      </a:accent3>
      <a:accent4>
        <a:srgbClr val="DADADA"/>
      </a:accent4>
      <a:accent5>
        <a:srgbClr val="CAB3AA"/>
      </a:accent5>
      <a:accent6>
        <a:srgbClr val="C98100"/>
      </a:accent6>
      <a:hlink>
        <a:srgbClr val="F1C14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60</TotalTime>
  <Words>491</Words>
  <Application>Microsoft Office PowerPoint</Application>
  <PresentationFormat>Presentazione su schermo (4:3)</PresentationFormat>
  <Paragraphs>51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powerpoint-template</vt:lpstr>
      <vt:lpstr>Erasmus+ “EVERY CHILD IS SPECIAL”</vt:lpstr>
      <vt:lpstr>Diapositiva 2</vt:lpstr>
      <vt:lpstr>Diapositiva 3</vt:lpstr>
      <vt:lpstr>Diapositiva 4</vt:lpstr>
      <vt:lpstr>Diapositiva 5</vt:lpstr>
      <vt:lpstr>CHARACTER</vt:lpstr>
      <vt:lpstr> </vt:lpstr>
      <vt:lpstr>Diapositiva 8</vt:lpstr>
      <vt:lpstr>STORY</vt:lpstr>
      <vt:lpstr> INTERACTION TEACHER\  CHILDREN 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“EVERY CHILD IS SPECIAL</dc:title>
  <dc:creator>manzo</dc:creator>
  <cp:lastModifiedBy>manzo</cp:lastModifiedBy>
  <cp:revision>18</cp:revision>
  <dcterms:created xsi:type="dcterms:W3CDTF">2016-05-06T10:44:10Z</dcterms:created>
  <dcterms:modified xsi:type="dcterms:W3CDTF">2016-05-07T17:48:20Z</dcterms:modified>
</cp:coreProperties>
</file>