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70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767-49D7-4F4F-B9E4-9AC92A33BEA7}" type="datetimeFigureOut">
              <a:rPr lang="en-US" smtClean="0"/>
              <a:t>03.10.16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1093-6B0E-5743-86AC-B83551E98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7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767-49D7-4F4F-B9E4-9AC92A33BEA7}" type="datetimeFigureOut">
              <a:rPr lang="en-US" smtClean="0"/>
              <a:t>03.10.16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1093-6B0E-5743-86AC-B83551E98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9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767-49D7-4F4F-B9E4-9AC92A33BEA7}" type="datetimeFigureOut">
              <a:rPr lang="en-US" smtClean="0"/>
              <a:t>03.10.16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1093-6B0E-5743-86AC-B83551E98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5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767-49D7-4F4F-B9E4-9AC92A33BEA7}" type="datetimeFigureOut">
              <a:rPr lang="en-US" smtClean="0"/>
              <a:t>03.10.16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1093-6B0E-5743-86AC-B83551E98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9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767-49D7-4F4F-B9E4-9AC92A33BEA7}" type="datetimeFigureOut">
              <a:rPr lang="en-US" smtClean="0"/>
              <a:t>03.10.16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1093-6B0E-5743-86AC-B83551E98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767-49D7-4F4F-B9E4-9AC92A33BEA7}" type="datetimeFigureOut">
              <a:rPr lang="en-US" smtClean="0"/>
              <a:t>03.10.16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1093-6B0E-5743-86AC-B83551E98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4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767-49D7-4F4F-B9E4-9AC92A33BEA7}" type="datetimeFigureOut">
              <a:rPr lang="en-US" smtClean="0"/>
              <a:t>03.10.16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1093-6B0E-5743-86AC-B83551E98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0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767-49D7-4F4F-B9E4-9AC92A33BEA7}" type="datetimeFigureOut">
              <a:rPr lang="en-US" smtClean="0"/>
              <a:t>03.10.16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1093-6B0E-5743-86AC-B83551E98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4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767-49D7-4F4F-B9E4-9AC92A33BEA7}" type="datetimeFigureOut">
              <a:rPr lang="en-US" smtClean="0"/>
              <a:t>03.10.16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1093-6B0E-5743-86AC-B83551E98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5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767-49D7-4F4F-B9E4-9AC92A33BEA7}" type="datetimeFigureOut">
              <a:rPr lang="en-US" smtClean="0"/>
              <a:t>03.10.16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1093-6B0E-5743-86AC-B83551E98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2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A767-49D7-4F4F-B9E4-9AC92A33BEA7}" type="datetimeFigureOut">
              <a:rPr lang="en-US" smtClean="0"/>
              <a:t>03.10.16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1093-6B0E-5743-86AC-B83551E98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1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EA767-49D7-4F4F-B9E4-9AC92A33BEA7}" type="datetimeFigureOut">
              <a:rPr lang="en-US" smtClean="0"/>
              <a:t>03.10.16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81093-6B0E-5743-86AC-B83551E98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Values education in Tallinn </a:t>
            </a:r>
            <a:r>
              <a:rPr lang="en-US" dirty="0" err="1" smtClean="0"/>
              <a:t>Suitsupääsupesa</a:t>
            </a:r>
            <a:r>
              <a:rPr lang="en-US" dirty="0" smtClean="0"/>
              <a:t> Kindergarten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Erasmus+ seminar in Portugal</a:t>
            </a:r>
          </a:p>
          <a:p>
            <a:r>
              <a:rPr lang="en-US" dirty="0" smtClean="0"/>
              <a:t>8.05.16 – 12.05.16</a:t>
            </a:r>
            <a:endParaRPr lang="en-US" dirty="0"/>
          </a:p>
        </p:txBody>
      </p:sp>
      <p:pic>
        <p:nvPicPr>
          <p:cNvPr id="4" name="Picture 3" descr="EU flag-Erasmus+_vect_P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11" y="654875"/>
            <a:ext cx="4585296" cy="1309751"/>
          </a:xfrm>
          <a:prstGeom prst="rect">
            <a:avLst/>
          </a:prstGeom>
        </p:spPr>
      </p:pic>
      <p:pic>
        <p:nvPicPr>
          <p:cNvPr id="5" name="Picture 4" descr="lasteaia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517" y="240355"/>
            <a:ext cx="2728405" cy="172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030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Tolerance and empathy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“Week of differences”</a:t>
            </a:r>
          </a:p>
          <a:p>
            <a:r>
              <a:rPr lang="en-US" dirty="0" smtClean="0"/>
              <a:t>“Differences wall”</a:t>
            </a:r>
          </a:p>
          <a:p>
            <a:r>
              <a:rPr lang="en-US" dirty="0" smtClean="0"/>
              <a:t>Differences activities</a:t>
            </a:r>
          </a:p>
          <a:p>
            <a:r>
              <a:rPr lang="en-US" dirty="0" smtClean="0"/>
              <a:t>Children stories – looking good values in them</a:t>
            </a:r>
          </a:p>
          <a:p>
            <a:r>
              <a:rPr lang="en-US" dirty="0" smtClean="0"/>
              <a:t>Methodology “Kindergarten free of bullying”</a:t>
            </a:r>
          </a:p>
          <a:p>
            <a:r>
              <a:rPr lang="en-US" dirty="0" smtClean="0"/>
              <a:t>Methodology “</a:t>
            </a:r>
            <a:r>
              <a:rPr lang="en-US" dirty="0"/>
              <a:t>P</a:t>
            </a:r>
            <a:r>
              <a:rPr lang="en-US" dirty="0" smtClean="0"/>
              <a:t>ersona Dolls”</a:t>
            </a:r>
          </a:p>
          <a:p>
            <a:r>
              <a:rPr lang="en-US" dirty="0" smtClean="0"/>
              <a:t>Comenius project 2013-2015 “Different tales, common values”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63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Good mutual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Why it is important:</a:t>
            </a:r>
          </a:p>
          <a:p>
            <a:r>
              <a:rPr lang="en-US" dirty="0" smtClean="0"/>
              <a:t>Children know how to behave friendly towards others</a:t>
            </a:r>
          </a:p>
          <a:p>
            <a:r>
              <a:rPr lang="en-US" dirty="0" smtClean="0"/>
              <a:t>Children have the knowledge and courage to find new friends and to keep a friendship</a:t>
            </a:r>
          </a:p>
          <a:p>
            <a:r>
              <a:rPr lang="en-US" dirty="0" smtClean="0"/>
              <a:t>Children notice when some children are unhappy and feel excluded. They want to help that child.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33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Politeness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know the common phrases of politeness and use them in everyday life.</a:t>
            </a:r>
          </a:p>
          <a:p>
            <a:r>
              <a:rPr lang="en-US" dirty="0" smtClean="0"/>
              <a:t>Children how to behave when we go outside the kindergarten.</a:t>
            </a:r>
          </a:p>
          <a:p>
            <a:r>
              <a:rPr lang="en-US" dirty="0" smtClean="0"/>
              <a:t>Children know how to behave in dining table.</a:t>
            </a:r>
          </a:p>
          <a:p>
            <a:r>
              <a:rPr lang="en-US" dirty="0" smtClean="0"/>
              <a:t>Children have good manners.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36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 Ability to listen and courage to speak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are courage to speak about what is on their mind</a:t>
            </a:r>
          </a:p>
          <a:p>
            <a:r>
              <a:rPr lang="en-US" dirty="0" smtClean="0"/>
              <a:t>Children want to speak about themselves</a:t>
            </a:r>
          </a:p>
          <a:p>
            <a:r>
              <a:rPr lang="en-US" dirty="0" smtClean="0"/>
              <a:t>Children know how to listen others</a:t>
            </a:r>
          </a:p>
          <a:p>
            <a:r>
              <a:rPr lang="en-US" dirty="0" smtClean="0"/>
              <a:t>Children are interested of what others have to say.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578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feel good about themselves</a:t>
            </a:r>
          </a:p>
          <a:p>
            <a:r>
              <a:rPr lang="en-US" dirty="0" smtClean="0"/>
              <a:t>We notice children abilities and recognize their achievements</a:t>
            </a:r>
          </a:p>
          <a:p>
            <a:r>
              <a:rPr lang="en-US" dirty="0" smtClean="0"/>
              <a:t>Children feel tolerant about being different and overall people differences.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3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Estonian traditions and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St. Catherine’s day</a:t>
            </a:r>
          </a:p>
          <a:p>
            <a:r>
              <a:rPr lang="en-US" dirty="0" smtClean="0"/>
              <a:t>St. Martin’s day</a:t>
            </a:r>
          </a:p>
          <a:p>
            <a:r>
              <a:rPr lang="en-US" dirty="0" smtClean="0"/>
              <a:t>Christmas</a:t>
            </a:r>
          </a:p>
          <a:p>
            <a:r>
              <a:rPr lang="en-US" dirty="0" smtClean="0"/>
              <a:t>Independence day 24.02</a:t>
            </a:r>
          </a:p>
          <a:p>
            <a:r>
              <a:rPr lang="en-US" dirty="0" smtClean="0"/>
              <a:t>Estonian Language day</a:t>
            </a:r>
          </a:p>
          <a:p>
            <a:r>
              <a:rPr lang="en-US" dirty="0" smtClean="0"/>
              <a:t>Easter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7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Other cultures and 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other countries</a:t>
            </a:r>
          </a:p>
          <a:p>
            <a:r>
              <a:rPr lang="en-US" dirty="0" err="1" smtClean="0"/>
              <a:t>Intorducing</a:t>
            </a:r>
            <a:r>
              <a:rPr lang="en-US" dirty="0" smtClean="0"/>
              <a:t> the culture and traditions of the children from our kindergarten</a:t>
            </a:r>
          </a:p>
          <a:p>
            <a:r>
              <a:rPr lang="en-US" dirty="0" smtClean="0"/>
              <a:t>Learning traditional dances</a:t>
            </a:r>
          </a:p>
          <a:p>
            <a:r>
              <a:rPr lang="en-US" dirty="0" smtClean="0"/>
              <a:t>“Wall of differences” – difference of appearance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3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 KIK</a:t>
            </a:r>
          </a:p>
          <a:p>
            <a:r>
              <a:rPr lang="en-US" dirty="0" smtClean="0"/>
              <a:t>Planting and growing, watering</a:t>
            </a:r>
          </a:p>
          <a:p>
            <a:r>
              <a:rPr lang="en-US" dirty="0" smtClean="0"/>
              <a:t>Leaves </a:t>
            </a:r>
            <a:r>
              <a:rPr lang="en-US" dirty="0" err="1" smtClean="0"/>
              <a:t>rakeing</a:t>
            </a:r>
            <a:endParaRPr lang="en-US" dirty="0" smtClean="0"/>
          </a:p>
          <a:p>
            <a:r>
              <a:rPr lang="en-US" dirty="0" smtClean="0"/>
              <a:t>Sustainable consumption – water, paper, electricity</a:t>
            </a:r>
          </a:p>
          <a:p>
            <a:r>
              <a:rPr lang="en-US" dirty="0" smtClean="0"/>
              <a:t>Animals (aquarium fish, rabbits)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2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Cooperation with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make agreement with parents about common good values. Home supports kindergarten</a:t>
            </a:r>
          </a:p>
          <a:p>
            <a:r>
              <a:rPr lang="en-US" dirty="0" smtClean="0"/>
              <a:t>House rules – parents accept them before the first day in kindergarten</a:t>
            </a:r>
          </a:p>
          <a:p>
            <a:r>
              <a:rPr lang="en-US" dirty="0" smtClean="0"/>
              <a:t>We put an effort together in the work with children</a:t>
            </a:r>
          </a:p>
          <a:p>
            <a:r>
              <a:rPr lang="en-US" dirty="0" smtClean="0"/>
              <a:t>Home and kindergarten requires the exact same things from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10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with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Family days – hikes in the forest</a:t>
            </a:r>
          </a:p>
          <a:p>
            <a:r>
              <a:rPr lang="en-US" dirty="0" smtClean="0"/>
              <a:t>Father ‘s day</a:t>
            </a:r>
          </a:p>
          <a:p>
            <a:r>
              <a:rPr lang="en-US" dirty="0" smtClean="0"/>
              <a:t>Fairs</a:t>
            </a:r>
          </a:p>
          <a:p>
            <a:r>
              <a:rPr lang="en-US" dirty="0" smtClean="0"/>
              <a:t>Christmas land – charity event</a:t>
            </a:r>
          </a:p>
          <a:p>
            <a:r>
              <a:rPr lang="en-US" dirty="0" smtClean="0"/>
              <a:t>Kindergartens birthday 16.02</a:t>
            </a:r>
          </a:p>
          <a:p>
            <a:r>
              <a:rPr lang="en-US" dirty="0" smtClean="0"/>
              <a:t>Mother ‘s day </a:t>
            </a:r>
          </a:p>
          <a:p>
            <a:r>
              <a:rPr lang="en-US" dirty="0" smtClean="0"/>
              <a:t>Carnage – cleaning day</a:t>
            </a:r>
          </a:p>
          <a:p>
            <a:r>
              <a:rPr lang="en-US" dirty="0" smtClean="0"/>
              <a:t>Singing and dancing festival</a:t>
            </a:r>
          </a:p>
          <a:p>
            <a:r>
              <a:rPr lang="en-US" dirty="0" smtClean="0"/>
              <a:t>Spring picnics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10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</a:t>
            </a:r>
            <a:r>
              <a:rPr lang="en-US" dirty="0" err="1" smtClean="0"/>
              <a:t>Involveing</a:t>
            </a:r>
            <a:r>
              <a:rPr lang="en-US" dirty="0" smtClean="0"/>
              <a:t> parents to kindergarten everyday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Pictures and thing from home</a:t>
            </a:r>
          </a:p>
          <a:p>
            <a:r>
              <a:rPr lang="en-US" dirty="0" smtClean="0"/>
              <a:t>Buddy Bear visits children homes</a:t>
            </a:r>
          </a:p>
          <a:p>
            <a:r>
              <a:rPr lang="en-US" dirty="0" smtClean="0"/>
              <a:t>Family evening in kindergarten: preparing craft, building Legos </a:t>
            </a:r>
            <a:r>
              <a:rPr lang="en-US" dirty="0" err="1" smtClean="0"/>
              <a:t>aso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Parents </a:t>
            </a:r>
            <a:r>
              <a:rPr lang="en-US" dirty="0" err="1" smtClean="0"/>
              <a:t>intorduce</a:t>
            </a:r>
            <a:r>
              <a:rPr lang="en-US" dirty="0" smtClean="0"/>
              <a:t> their work </a:t>
            </a:r>
          </a:p>
          <a:p>
            <a:r>
              <a:rPr lang="en-US" dirty="0" smtClean="0"/>
              <a:t>Parents prepare activities with children: bring pets, read books, assist when we go outside the building </a:t>
            </a:r>
            <a:r>
              <a:rPr lang="en-US" dirty="0" err="1" smtClean="0"/>
              <a:t>aso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76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Increasing children </a:t>
            </a:r>
            <a:r>
              <a:rPr lang="en-US" dirty="0" err="1" smtClean="0"/>
              <a:t>selfconfidence</a:t>
            </a:r>
            <a:r>
              <a:rPr lang="en-US" dirty="0" smtClean="0"/>
              <a:t> and </a:t>
            </a:r>
            <a:r>
              <a:rPr lang="en-US" dirty="0" err="1" smtClean="0"/>
              <a:t>selfeesteem</a:t>
            </a:r>
            <a:r>
              <a:rPr lang="en-US" dirty="0" smtClean="0"/>
              <a:t> and self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 I am special wall”</a:t>
            </a:r>
          </a:p>
          <a:p>
            <a:r>
              <a:rPr lang="en-US" dirty="0" smtClean="0"/>
              <a:t>Differences activities and walls</a:t>
            </a:r>
          </a:p>
          <a:p>
            <a:r>
              <a:rPr lang="en-US" dirty="0" smtClean="0"/>
              <a:t>Differences books</a:t>
            </a:r>
          </a:p>
          <a:p>
            <a:r>
              <a:rPr lang="en-US" dirty="0" smtClean="0"/>
              <a:t>Methodology “Kindergarten free of bullying”</a:t>
            </a:r>
          </a:p>
          <a:p>
            <a:r>
              <a:rPr lang="en-US" dirty="0" smtClean="0"/>
              <a:t>Methodology “Persona Dolls”</a:t>
            </a:r>
          </a:p>
          <a:p>
            <a:r>
              <a:rPr lang="en-US" dirty="0" smtClean="0"/>
              <a:t>Comenius projects 2011-2013, 2013-2015</a:t>
            </a:r>
          </a:p>
          <a:p>
            <a:r>
              <a:rPr lang="en-US" dirty="0" smtClean="0"/>
              <a:t>Erasmus+ project 2015-2018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24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main reason is that:</a:t>
            </a:r>
          </a:p>
          <a:p>
            <a:r>
              <a:rPr lang="en-US" dirty="0" smtClean="0"/>
              <a:t>Children feel good about themselves</a:t>
            </a:r>
          </a:p>
          <a:p>
            <a:r>
              <a:rPr lang="en-US" dirty="0" smtClean="0"/>
              <a:t>Children know more about </a:t>
            </a:r>
            <a:r>
              <a:rPr lang="en-US" dirty="0" err="1" smtClean="0"/>
              <a:t>eachother</a:t>
            </a:r>
            <a:endParaRPr lang="en-US" dirty="0" smtClean="0"/>
          </a:p>
          <a:p>
            <a:r>
              <a:rPr lang="en-US" dirty="0" smtClean="0"/>
              <a:t>Children feel tolerant about differences</a:t>
            </a:r>
          </a:p>
          <a:p>
            <a:r>
              <a:rPr lang="en-US" dirty="0" smtClean="0"/>
              <a:t>Children will have better </a:t>
            </a:r>
            <a:r>
              <a:rPr lang="en-US" dirty="0" err="1" smtClean="0"/>
              <a:t>realtions</a:t>
            </a:r>
            <a:r>
              <a:rPr lang="en-US" dirty="0" smtClean="0"/>
              <a:t> between </a:t>
            </a:r>
            <a:r>
              <a:rPr lang="en-US" dirty="0" err="1" smtClean="0"/>
              <a:t>eachother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524</Words>
  <Application>Microsoft Macintosh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Values education in Tallinn Suitsupääsupesa Kindergarten</vt:lpstr>
      <vt:lpstr>1. Estonian traditions and culture</vt:lpstr>
      <vt:lpstr>2. Other cultures and traditions</vt:lpstr>
      <vt:lpstr>3. Environment</vt:lpstr>
      <vt:lpstr>4. Cooperation with families</vt:lpstr>
      <vt:lpstr>Events with families</vt:lpstr>
      <vt:lpstr>5. Involveing parents to kindergarten everyday life</vt:lpstr>
      <vt:lpstr>6. Increasing children selfconfidence and selfeesteem and self knowledge</vt:lpstr>
      <vt:lpstr>PowerPoint Presentation</vt:lpstr>
      <vt:lpstr>7. Tolerance and empathy</vt:lpstr>
      <vt:lpstr>8. Good mutual relations</vt:lpstr>
      <vt:lpstr>9. Politeness</vt:lpstr>
      <vt:lpstr>10. Ability to listen and courage to speak</vt:lpstr>
      <vt:lpstr>11. Differences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 education</dc:title>
  <dc:creator>Marilyn Palla</dc:creator>
  <cp:lastModifiedBy>Marilyn Palla</cp:lastModifiedBy>
  <cp:revision>27</cp:revision>
  <dcterms:created xsi:type="dcterms:W3CDTF">2016-04-24T13:25:50Z</dcterms:created>
  <dcterms:modified xsi:type="dcterms:W3CDTF">2016-10-03T11:21:59Z</dcterms:modified>
</cp:coreProperties>
</file>