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84" r:id="rId4"/>
    <p:sldId id="261" r:id="rId5"/>
    <p:sldId id="266" r:id="rId6"/>
    <p:sldId id="285" r:id="rId7"/>
    <p:sldId id="293" r:id="rId8"/>
    <p:sldId id="263" r:id="rId9"/>
    <p:sldId id="286" r:id="rId10"/>
    <p:sldId id="287" r:id="rId11"/>
    <p:sldId id="259" r:id="rId1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>
        <p:scale>
          <a:sx n="60" d="100"/>
          <a:sy n="60" d="100"/>
        </p:scale>
        <p:origin x="-158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DD0A-2390-4924-BF51-1F003C4A2E59}" type="datetimeFigureOut">
              <a:rPr lang="bg-BG" smtClean="0"/>
              <a:t>5.5.2018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9338-A21C-45CD-A76A-F751182C59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570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DD0A-2390-4924-BF51-1F003C4A2E59}" type="datetimeFigureOut">
              <a:rPr lang="bg-BG" smtClean="0"/>
              <a:t>5.5.2018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9338-A21C-45CD-A76A-F751182C59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0568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DD0A-2390-4924-BF51-1F003C4A2E59}" type="datetimeFigureOut">
              <a:rPr lang="bg-BG" smtClean="0"/>
              <a:t>5.5.2018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9338-A21C-45CD-A76A-F751182C59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5319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DD0A-2390-4924-BF51-1F003C4A2E59}" type="datetimeFigureOut">
              <a:rPr lang="bg-BG" smtClean="0"/>
              <a:t>5.5.2018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9338-A21C-45CD-A76A-F751182C59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3160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DD0A-2390-4924-BF51-1F003C4A2E59}" type="datetimeFigureOut">
              <a:rPr lang="bg-BG" smtClean="0"/>
              <a:t>5.5.2018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9338-A21C-45CD-A76A-F751182C59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8679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DD0A-2390-4924-BF51-1F003C4A2E59}" type="datetimeFigureOut">
              <a:rPr lang="bg-BG" smtClean="0"/>
              <a:t>5.5.2018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9338-A21C-45CD-A76A-F751182C59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8919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DD0A-2390-4924-BF51-1F003C4A2E59}" type="datetimeFigureOut">
              <a:rPr lang="bg-BG" smtClean="0"/>
              <a:t>5.5.2018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9338-A21C-45CD-A76A-F751182C59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04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DD0A-2390-4924-BF51-1F003C4A2E59}" type="datetimeFigureOut">
              <a:rPr lang="bg-BG" smtClean="0"/>
              <a:t>5.5.2018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9338-A21C-45CD-A76A-F751182C59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9488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DD0A-2390-4924-BF51-1F003C4A2E59}" type="datetimeFigureOut">
              <a:rPr lang="bg-BG" smtClean="0"/>
              <a:t>5.5.2018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9338-A21C-45CD-A76A-F751182C59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933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DD0A-2390-4924-BF51-1F003C4A2E59}" type="datetimeFigureOut">
              <a:rPr lang="bg-BG" smtClean="0"/>
              <a:t>5.5.2018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9338-A21C-45CD-A76A-F751182C59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8867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DD0A-2390-4924-BF51-1F003C4A2E59}" type="datetimeFigureOut">
              <a:rPr lang="bg-BG" smtClean="0"/>
              <a:t>5.5.2018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9338-A21C-45CD-A76A-F751182C59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7175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DD0A-2390-4924-BF51-1F003C4A2E59}" type="datetimeFigureOut">
              <a:rPr lang="bg-BG" smtClean="0"/>
              <a:t>5.5.2018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89338-A21C-45CD-A76A-F751182C59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1435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2W85gGKhBc&amp;t=2s" TargetMode="External"/><Relationship Id="rId2" Type="http://schemas.openxmlformats.org/officeDocument/2006/relationships/hyperlink" Target="https://www.youtube.com/watch?v=YjPyWgcIGj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4o8YyFTO1DQ&amp;t=9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gxtPw6g0bVI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о поле 5"/>
          <p:cNvSpPr txBox="1"/>
          <p:nvPr/>
        </p:nvSpPr>
        <p:spPr>
          <a:xfrm>
            <a:off x="0" y="0"/>
            <a:ext cx="9167192" cy="415498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A</a:t>
            </a:r>
            <a:r>
              <a:rPr lang="en-US" sz="6600" dirty="0" smtClean="0"/>
              <a:t>ctivities </a:t>
            </a:r>
            <a:r>
              <a:rPr lang="en-US" sz="6600" dirty="0"/>
              <a:t>done with children after </a:t>
            </a:r>
            <a:r>
              <a:rPr lang="en-US" sz="6600" dirty="0" smtClean="0"/>
              <a:t>Spain</a:t>
            </a:r>
            <a:endParaRPr lang="en-US" sz="6600" dirty="0" smtClean="0"/>
          </a:p>
          <a:p>
            <a:pPr algn="ctr"/>
            <a:endParaRPr lang="en-US" sz="6600" dirty="0"/>
          </a:p>
          <a:p>
            <a:pPr algn="ctr"/>
            <a:r>
              <a:rPr lang="en-US" sz="6600" dirty="0" smtClean="0"/>
              <a:t> </a:t>
            </a:r>
            <a:endParaRPr lang="bg-BG" sz="6600" b="1" dirty="0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-14986" y="2137481"/>
            <a:ext cx="9144000" cy="830997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Project "Every child is special"</a:t>
            </a:r>
            <a:endParaRPr lang="bg-BG" sz="48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355" y="3031416"/>
            <a:ext cx="2645318" cy="3741773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305884"/>
            <a:ext cx="2420446" cy="490894"/>
          </a:xfrm>
          <a:prstGeom prst="rect">
            <a:avLst/>
          </a:prstGeom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17751"/>
            <a:ext cx="2038635" cy="18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55" y="2132856"/>
            <a:ext cx="1686512" cy="2564904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" y="0"/>
            <a:ext cx="3810667" cy="2858000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05064"/>
            <a:ext cx="3803915" cy="2852936"/>
          </a:xfrm>
          <a:prstGeom prst="rect">
            <a:avLst/>
          </a:prstGeom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483" y="0"/>
            <a:ext cx="3821592" cy="2866194"/>
          </a:xfrm>
          <a:prstGeom prst="rect">
            <a:avLst/>
          </a:prstGeom>
        </p:spPr>
      </p:pic>
      <p:pic>
        <p:nvPicPr>
          <p:cNvPr id="14" name="Картина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08" y="4000000"/>
            <a:ext cx="3810667" cy="2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3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6" y="1466850"/>
            <a:ext cx="1762125" cy="1962150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1907704" y="4259794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  <a:latin typeface="Chiller" panose="04020404031007020602" pitchFamily="82" charset="0"/>
              </a:rPr>
              <a:t>THANK YOU!</a:t>
            </a:r>
            <a:endParaRPr lang="bg-BG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7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/>
          <p:cNvSpPr txBox="1"/>
          <p:nvPr/>
        </p:nvSpPr>
        <p:spPr>
          <a:xfrm>
            <a:off x="0" y="692696"/>
            <a:ext cx="9167192" cy="1107996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Introduction of </a:t>
            </a:r>
            <a:r>
              <a:rPr lang="en-US" sz="6600" dirty="0"/>
              <a:t>S</a:t>
            </a:r>
            <a:r>
              <a:rPr lang="en-US" sz="6600" dirty="0" smtClean="0"/>
              <a:t>PAIN </a:t>
            </a:r>
            <a:endParaRPr lang="en-US" sz="6600" dirty="0" smtClean="0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6054369" y="5358718"/>
            <a:ext cx="1667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Spain</a:t>
            </a:r>
            <a:r>
              <a:rPr lang="en-US" dirty="0" smtClean="0"/>
              <a:t> </a:t>
            </a:r>
          </a:p>
          <a:p>
            <a:pPr algn="ctr"/>
            <a:r>
              <a:rPr lang="en-US" dirty="0"/>
              <a:t>My impressions</a:t>
            </a:r>
            <a:r>
              <a:rPr lang="en-US" dirty="0" smtClean="0"/>
              <a:t> </a:t>
            </a:r>
            <a:endParaRPr lang="bg-BG" dirty="0"/>
          </a:p>
        </p:txBody>
      </p:sp>
      <p:sp>
        <p:nvSpPr>
          <p:cNvPr id="9" name="Текстово поле 8"/>
          <p:cNvSpPr txBox="1"/>
          <p:nvPr/>
        </p:nvSpPr>
        <p:spPr>
          <a:xfrm>
            <a:off x="1491310" y="5358718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Spain </a:t>
            </a:r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564904"/>
            <a:ext cx="3955747" cy="2448272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352" y="2585985"/>
            <a:ext cx="386136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/>
          <p:cNvSpPr txBox="1"/>
          <p:nvPr/>
        </p:nvSpPr>
        <p:spPr>
          <a:xfrm>
            <a:off x="-23192" y="1075478"/>
            <a:ext cx="9167192" cy="1107996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SPAIN</a:t>
            </a:r>
            <a:endParaRPr lang="bg-BG" sz="6600" b="1" dirty="0"/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323528" y="5635406"/>
            <a:ext cx="3889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Training event</a:t>
            </a:r>
            <a:endParaRPr lang="bg-BG" dirty="0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3"/>
            <a:ext cx="3967860" cy="2505723"/>
          </a:xfrm>
          <a:prstGeom prst="rect">
            <a:avLst/>
          </a:prstGeom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163" y="2924942"/>
            <a:ext cx="3921760" cy="2505723"/>
          </a:xfrm>
          <a:prstGeom prst="rect">
            <a:avLst/>
          </a:prstGeom>
        </p:spPr>
      </p:pic>
      <p:sp>
        <p:nvSpPr>
          <p:cNvPr id="13" name="Текстово поле 12"/>
          <p:cNvSpPr txBox="1"/>
          <p:nvPr/>
        </p:nvSpPr>
        <p:spPr>
          <a:xfrm>
            <a:off x="4694369" y="5635406"/>
            <a:ext cx="392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5"/>
              </a:rPr>
              <a:t>School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CEIP </a:t>
            </a:r>
            <a:r>
              <a:rPr lang="en-US" dirty="0"/>
              <a:t>GINES MORATA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454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Countries Week - </a:t>
            </a:r>
            <a:r>
              <a:rPr lang="en-US" sz="3200" b="1" dirty="0" smtClean="0"/>
              <a:t>Spain </a:t>
            </a:r>
            <a:endParaRPr lang="bg-BG" sz="3200" b="1" dirty="0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4" y="964833"/>
            <a:ext cx="4668010" cy="3501008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989" y="3356992"/>
            <a:ext cx="4668011" cy="3501008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171" y="1124744"/>
            <a:ext cx="4061464" cy="2107848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60" y="4639562"/>
            <a:ext cx="3007044" cy="242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664109"/>
            <a:ext cx="5580112" cy="4185084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" t="17269" r="13731"/>
          <a:stretch/>
        </p:blipFill>
        <p:spPr>
          <a:xfrm>
            <a:off x="325744" y="3861048"/>
            <a:ext cx="2827820" cy="2095518"/>
          </a:xfrm>
          <a:prstGeom prst="rect">
            <a:avLst/>
          </a:prstGeom>
        </p:spPr>
      </p:pic>
      <p:pic>
        <p:nvPicPr>
          <p:cNvPr id="14" name="Картина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9"/>
          <a:stretch/>
        </p:blipFill>
        <p:spPr>
          <a:xfrm>
            <a:off x="0" y="4548"/>
            <a:ext cx="5286932" cy="3280435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596" y="548680"/>
            <a:ext cx="26479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артина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3384376" cy="2538282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188640"/>
            <a:ext cx="4151953" cy="3113964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9000"/>
            <a:ext cx="4151953" cy="3113965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11" y="3041575"/>
            <a:ext cx="2626041" cy="350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3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8064" cy="3861048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48" y="3555223"/>
            <a:ext cx="4355976" cy="3266982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4077072"/>
            <a:ext cx="3662769" cy="2747077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581" y="545562"/>
            <a:ext cx="3632520" cy="272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10" y="2353235"/>
            <a:ext cx="2363379" cy="2852936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423"/>
            <a:ext cx="4020834" cy="3015625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3" y="3981155"/>
            <a:ext cx="3856387" cy="2892290"/>
          </a:xfrm>
          <a:prstGeom prst="rect">
            <a:avLst/>
          </a:prstGeom>
        </p:spPr>
      </p:pic>
      <p:sp>
        <p:nvSpPr>
          <p:cNvPr id="9" name="Текстово поле 8"/>
          <p:cNvSpPr txBox="1"/>
          <p:nvPr/>
        </p:nvSpPr>
        <p:spPr>
          <a:xfrm>
            <a:off x="0" y="26064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Spanish </a:t>
            </a:r>
            <a:r>
              <a:rPr lang="en-US" sz="3200" b="1" dirty="0"/>
              <a:t>national clothing</a:t>
            </a:r>
            <a:endParaRPr lang="bg-BG" sz="3200" b="1" dirty="0"/>
          </a:p>
        </p:txBody>
      </p:sp>
      <p:pic>
        <p:nvPicPr>
          <p:cNvPr id="11" name="Картина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274" y="926767"/>
            <a:ext cx="3060726" cy="2295545"/>
          </a:xfrm>
          <a:prstGeom prst="rect">
            <a:avLst/>
          </a:prstGeom>
        </p:spPr>
      </p:pic>
      <p:pic>
        <p:nvPicPr>
          <p:cNvPr id="12" name="Картина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4" t="9425" r="52931" b="21150"/>
          <a:stretch/>
        </p:blipFill>
        <p:spPr>
          <a:xfrm>
            <a:off x="6405149" y="3431114"/>
            <a:ext cx="2416976" cy="342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8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/>
          <p:cNvSpPr txBox="1"/>
          <p:nvPr/>
        </p:nvSpPr>
        <p:spPr>
          <a:xfrm>
            <a:off x="8169" y="19022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Spanish </a:t>
            </a:r>
            <a:r>
              <a:rPr lang="en-US" sz="3200" b="1" dirty="0"/>
              <a:t>music and </a:t>
            </a:r>
            <a:r>
              <a:rPr lang="en-US" sz="3200" b="1" dirty="0" smtClean="0"/>
              <a:t>dances - </a:t>
            </a:r>
            <a:r>
              <a:rPr lang="en-US" sz="3200" b="1" dirty="0">
                <a:solidFill>
                  <a:srgbClr val="FF0000"/>
                </a:solidFill>
              </a:rPr>
              <a:t>Spanish fan</a:t>
            </a:r>
            <a:endParaRPr lang="bg-BG" sz="3200" b="1" dirty="0">
              <a:solidFill>
                <a:srgbClr val="FF0000"/>
              </a:solidFill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31248"/>
            <a:ext cx="1428750" cy="1428750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" y="862875"/>
            <a:ext cx="2694707" cy="4491178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307" y="1124744"/>
            <a:ext cx="3857625" cy="2314575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1" b="14022"/>
          <a:stretch/>
        </p:blipFill>
        <p:spPr>
          <a:xfrm>
            <a:off x="3122525" y="3789040"/>
            <a:ext cx="6054407" cy="30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45</Words>
  <Application>Microsoft Office PowerPoint</Application>
  <PresentationFormat>Презентация на цял екран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2" baseType="lpstr"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svetla</dc:creator>
  <cp:lastModifiedBy>svetla</cp:lastModifiedBy>
  <cp:revision>55</cp:revision>
  <dcterms:created xsi:type="dcterms:W3CDTF">2016-02-10T14:04:51Z</dcterms:created>
  <dcterms:modified xsi:type="dcterms:W3CDTF">2018-05-05T13:00:46Z</dcterms:modified>
</cp:coreProperties>
</file>