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40A92-0292-4192-8D9D-8338B5135013}" type="datetimeFigureOut">
              <a:rPr lang="it-IT" smtClean="0"/>
              <a:t>10/11/2015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FB550-4B46-4CD2-A17B-54D4C4F1A5B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B550-4B46-4CD2-A17B-54D4C4F1A5B4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D7C3-90BE-445C-A870-EA515275A926}" type="datetimeFigureOut">
              <a:rPr lang="it-IT" smtClean="0"/>
              <a:pPr/>
              <a:t>10/11/2015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652D-5050-4A43-848A-084E4A2AA5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D7C3-90BE-445C-A870-EA515275A926}" type="datetimeFigureOut">
              <a:rPr lang="it-IT" smtClean="0"/>
              <a:pPr/>
              <a:t>10/11/2015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652D-5050-4A43-848A-084E4A2AA5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D7C3-90BE-445C-A870-EA515275A926}" type="datetimeFigureOut">
              <a:rPr lang="it-IT" smtClean="0"/>
              <a:pPr/>
              <a:t>10/11/2015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652D-5050-4A43-848A-084E4A2AA5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D7C3-90BE-445C-A870-EA515275A926}" type="datetimeFigureOut">
              <a:rPr lang="it-IT" smtClean="0"/>
              <a:pPr/>
              <a:t>10/11/2015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652D-5050-4A43-848A-084E4A2AA5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D7C3-90BE-445C-A870-EA515275A926}" type="datetimeFigureOut">
              <a:rPr lang="it-IT" smtClean="0"/>
              <a:pPr/>
              <a:t>10/11/2015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652D-5050-4A43-848A-084E4A2AA5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D7C3-90BE-445C-A870-EA515275A926}" type="datetimeFigureOut">
              <a:rPr lang="it-IT" smtClean="0"/>
              <a:pPr/>
              <a:t>10/11/2015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652D-5050-4A43-848A-084E4A2AA5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D7C3-90BE-445C-A870-EA515275A926}" type="datetimeFigureOut">
              <a:rPr lang="it-IT" smtClean="0"/>
              <a:pPr/>
              <a:t>10/11/2015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652D-5050-4A43-848A-084E4A2AA5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D7C3-90BE-445C-A870-EA515275A926}" type="datetimeFigureOut">
              <a:rPr lang="it-IT" smtClean="0"/>
              <a:pPr/>
              <a:t>10/11/2015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652D-5050-4A43-848A-084E4A2AA5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D7C3-90BE-445C-A870-EA515275A926}" type="datetimeFigureOut">
              <a:rPr lang="it-IT" smtClean="0"/>
              <a:pPr/>
              <a:t>10/11/2015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652D-5050-4A43-848A-084E4A2AA5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D7C3-90BE-445C-A870-EA515275A926}" type="datetimeFigureOut">
              <a:rPr lang="it-IT" smtClean="0"/>
              <a:pPr/>
              <a:t>10/11/2015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652D-5050-4A43-848A-084E4A2AA5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D7C3-90BE-445C-A870-EA515275A926}" type="datetimeFigureOut">
              <a:rPr lang="it-IT" smtClean="0"/>
              <a:pPr/>
              <a:t>10/11/2015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26652D-5050-4A43-848A-084E4A2AA5F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10D7C3-90BE-445C-A870-EA515275A926}" type="datetimeFigureOut">
              <a:rPr lang="it-IT" smtClean="0"/>
              <a:pPr/>
              <a:t>10/11/2015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26652D-5050-4A43-848A-084E4A2AA5FF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229168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ACTIVITIES OF  </a:t>
            </a:r>
            <a:r>
              <a:rPr lang="it-IT" dirty="0" smtClean="0"/>
              <a:t>INFANT AND PRIMARY SCHOOL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Comprehensive Education Institute “BATTIPAGLIA SALVEMINI”</a:t>
            </a:r>
            <a:endParaRPr lang="it-IT" sz="50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Immagine 3" descr="http://www.istitutogatto.gov.it/joomla3/images/stories/erasmus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6167328"/>
            <a:ext cx="2406139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INFANT SCHOOL</a:t>
            </a:r>
            <a:br>
              <a:rPr lang="it-IT" dirty="0" smtClean="0"/>
            </a:br>
            <a:r>
              <a:rPr lang="it-IT" sz="5400" dirty="0" smtClean="0"/>
              <a:t> </a:t>
            </a:r>
            <a:r>
              <a:rPr lang="it-IT" sz="5400" dirty="0" err="1" smtClean="0"/>
              <a:t>This</a:t>
            </a:r>
            <a:r>
              <a:rPr lang="it-IT" sz="5400" dirty="0" smtClean="0"/>
              <a:t> </a:t>
            </a:r>
            <a:r>
              <a:rPr lang="it-IT" sz="5400" dirty="0" err="1" smtClean="0"/>
              <a:t>is</a:t>
            </a:r>
            <a:r>
              <a:rPr lang="it-IT" sz="5400" dirty="0" smtClean="0"/>
              <a:t> the </a:t>
            </a:r>
            <a:r>
              <a:rPr lang="it-IT" sz="5400" dirty="0" err="1" smtClean="0"/>
              <a:t>wall</a:t>
            </a:r>
            <a:r>
              <a:rPr lang="it-IT" sz="5400" dirty="0" smtClean="0"/>
              <a:t> </a:t>
            </a:r>
            <a:r>
              <a:rPr lang="it-IT" sz="5400" dirty="0" err="1" smtClean="0"/>
              <a:t>of</a:t>
            </a:r>
            <a:r>
              <a:rPr lang="it-IT" sz="5400" dirty="0" smtClean="0"/>
              <a:t> </a:t>
            </a:r>
            <a:r>
              <a:rPr lang="it-IT" sz="5400" dirty="0" err="1" smtClean="0"/>
              <a:t>differences</a:t>
            </a:r>
            <a:r>
              <a:rPr lang="it-IT" sz="5400" dirty="0" smtClean="0"/>
              <a:t> </a:t>
            </a:r>
            <a:endParaRPr lang="it-IT" dirty="0"/>
          </a:p>
        </p:txBody>
      </p:sp>
      <p:pic>
        <p:nvPicPr>
          <p:cNvPr id="8" name="Segnaposto contenuto 7" descr="IMG-20151110-WA003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276872"/>
            <a:ext cx="4968552" cy="3744416"/>
          </a:xfrm>
        </p:spPr>
      </p:pic>
      <p:pic>
        <p:nvPicPr>
          <p:cNvPr id="4" name="Immagine 3" descr="http://www.istitutogatto.gov.it/joomla3/images/stories/erasmus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7861" y="6093296"/>
            <a:ext cx="2406139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children</a:t>
            </a:r>
            <a:r>
              <a:rPr lang="it-IT" dirty="0" smtClean="0"/>
              <a:t> are </a:t>
            </a:r>
            <a:r>
              <a:rPr lang="it-IT" dirty="0" err="1" smtClean="0"/>
              <a:t>drawing</a:t>
            </a:r>
            <a:r>
              <a:rPr lang="it-IT" dirty="0" smtClean="0"/>
              <a:t> the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colour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human</a:t>
            </a:r>
            <a:r>
              <a:rPr lang="it-IT" dirty="0" smtClean="0"/>
              <a:t> </a:t>
            </a:r>
            <a:r>
              <a:rPr lang="it-IT" dirty="0" err="1" smtClean="0"/>
              <a:t>skin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Segnaposto contenuto 3" descr="b51411b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108854"/>
            <a:ext cx="2520280" cy="3360374"/>
          </a:xfrm>
        </p:spPr>
      </p:pic>
      <p:pic>
        <p:nvPicPr>
          <p:cNvPr id="1026" name="Picture 2" descr="C:\Users\GIUSEPPE\Desktop\serena\b4112b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6666" y="2204864"/>
            <a:ext cx="2627582" cy="3165583"/>
          </a:xfrm>
          <a:prstGeom prst="rect">
            <a:avLst/>
          </a:prstGeom>
          <a:noFill/>
        </p:spPr>
      </p:pic>
      <p:pic>
        <p:nvPicPr>
          <p:cNvPr id="5" name="Immagine 4" descr="http://www.istitutogatto.gov.it/joomla3/images/stories/erasmus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7861" y="6093296"/>
            <a:ext cx="2406139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They</a:t>
            </a:r>
            <a:r>
              <a:rPr lang="it-IT" dirty="0" smtClean="0"/>
              <a:t> are </a:t>
            </a:r>
            <a:r>
              <a:rPr lang="it-IT" dirty="0" err="1" smtClean="0"/>
              <a:t>painting</a:t>
            </a:r>
            <a:r>
              <a:rPr lang="it-IT" dirty="0" smtClean="0"/>
              <a:t> the world </a:t>
            </a:r>
            <a:endParaRPr lang="it-IT" dirty="0"/>
          </a:p>
        </p:txBody>
      </p:sp>
      <p:pic>
        <p:nvPicPr>
          <p:cNvPr id="4" name="Segnaposto contenuto 3" descr="b2f7d5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420888"/>
            <a:ext cx="3672408" cy="3078013"/>
          </a:xfrm>
        </p:spPr>
      </p:pic>
      <p:pic>
        <p:nvPicPr>
          <p:cNvPr id="2050" name="Picture 2" descr="C:\Users\GIUSEPPE\Desktop\serena\b412881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20888"/>
            <a:ext cx="3024336" cy="3328814"/>
          </a:xfrm>
          <a:prstGeom prst="rect">
            <a:avLst/>
          </a:prstGeom>
          <a:noFill/>
        </p:spPr>
      </p:pic>
      <p:pic>
        <p:nvPicPr>
          <p:cNvPr id="5" name="Immagine 4" descr="http://www.istitutogatto.gov.it/joomla3/images/stories/erasmus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7861" y="6093296"/>
            <a:ext cx="2406139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PRIMARY SCHOOL</a:t>
            </a:r>
            <a:br>
              <a:rPr lang="it-IT" dirty="0" smtClean="0"/>
            </a:br>
            <a:r>
              <a:rPr lang="it-IT" sz="2700" dirty="0" err="1" smtClean="0"/>
              <a:t>This</a:t>
            </a:r>
            <a:r>
              <a:rPr lang="it-IT" sz="2700" dirty="0" smtClean="0"/>
              <a:t> </a:t>
            </a:r>
            <a:r>
              <a:rPr lang="it-IT" sz="2700" dirty="0" err="1" smtClean="0"/>
              <a:t>is</a:t>
            </a:r>
            <a:r>
              <a:rPr lang="it-IT" sz="2700" dirty="0" smtClean="0"/>
              <a:t> the </a:t>
            </a:r>
            <a:r>
              <a:rPr lang="it-IT" sz="2700" dirty="0" err="1" smtClean="0"/>
              <a:t>wall</a:t>
            </a:r>
            <a:r>
              <a:rPr lang="it-IT" sz="2700" dirty="0" smtClean="0"/>
              <a:t> </a:t>
            </a:r>
            <a:r>
              <a:rPr lang="it-IT" sz="2700" dirty="0" err="1" smtClean="0"/>
              <a:t>of</a:t>
            </a:r>
            <a:r>
              <a:rPr lang="it-IT" sz="2700" dirty="0" smtClean="0"/>
              <a:t> </a:t>
            </a:r>
            <a:r>
              <a:rPr lang="it-IT" sz="2700" dirty="0" err="1" smtClean="0"/>
              <a:t>diffences</a:t>
            </a:r>
            <a:r>
              <a:rPr lang="it-IT" sz="2700" dirty="0" smtClean="0"/>
              <a:t> </a:t>
            </a:r>
            <a:r>
              <a:rPr lang="it-IT" sz="2700" dirty="0" err="1" smtClean="0"/>
              <a:t>of</a:t>
            </a:r>
            <a:r>
              <a:rPr lang="it-IT" sz="2700" dirty="0" smtClean="0"/>
              <a:t> </a:t>
            </a:r>
            <a:r>
              <a:rPr lang="it-IT" sz="2700" dirty="0" err="1" smtClean="0"/>
              <a:t>my</a:t>
            </a:r>
            <a:r>
              <a:rPr lang="it-IT" sz="2700" dirty="0" smtClean="0"/>
              <a:t> </a:t>
            </a:r>
            <a:r>
              <a:rPr lang="it-IT" sz="2700" dirty="0" err="1" smtClean="0"/>
              <a:t>school</a:t>
            </a:r>
            <a:r>
              <a:rPr lang="it-IT" sz="2700" dirty="0" smtClean="0"/>
              <a:t>, in the </a:t>
            </a:r>
            <a:r>
              <a:rPr lang="it-IT" sz="2700" dirty="0" err="1" smtClean="0"/>
              <a:t>centre</a:t>
            </a:r>
            <a:r>
              <a:rPr lang="it-IT" sz="2700" dirty="0" smtClean="0"/>
              <a:t> </a:t>
            </a:r>
            <a:r>
              <a:rPr lang="it-IT" sz="2700" dirty="0" err="1" smtClean="0"/>
              <a:t>there</a:t>
            </a:r>
            <a:r>
              <a:rPr lang="it-IT" sz="2700" dirty="0" smtClean="0"/>
              <a:t> </a:t>
            </a:r>
            <a:r>
              <a:rPr lang="it-IT" sz="2700" dirty="0" err="1" smtClean="0"/>
              <a:t>is</a:t>
            </a:r>
            <a:r>
              <a:rPr lang="it-IT" sz="2700" dirty="0" smtClean="0"/>
              <a:t> </a:t>
            </a:r>
            <a:r>
              <a:rPr lang="it-IT" sz="2700" dirty="0" err="1" smtClean="0"/>
              <a:t>my</a:t>
            </a:r>
            <a:r>
              <a:rPr lang="it-IT" sz="2700" dirty="0" smtClean="0"/>
              <a:t> </a:t>
            </a:r>
            <a:r>
              <a:rPr lang="it-IT" sz="2700" dirty="0" err="1" smtClean="0"/>
              <a:t>student</a:t>
            </a:r>
            <a:r>
              <a:rPr lang="it-IT" sz="2700" dirty="0" smtClean="0"/>
              <a:t> Jacopo </a:t>
            </a:r>
            <a:r>
              <a:rPr lang="it-IT" sz="2700" dirty="0" err="1" smtClean="0"/>
              <a:t>with</a:t>
            </a:r>
            <a:r>
              <a:rPr lang="it-IT" sz="2700" dirty="0" smtClean="0"/>
              <a:t> </a:t>
            </a:r>
            <a:r>
              <a:rPr lang="it-IT" sz="2700" dirty="0" err="1" smtClean="0"/>
              <a:t>my</a:t>
            </a:r>
            <a:r>
              <a:rPr lang="it-IT" sz="2700" dirty="0" smtClean="0"/>
              <a:t> </a:t>
            </a:r>
            <a:r>
              <a:rPr lang="it-IT" sz="2700" dirty="0" err="1" smtClean="0"/>
              <a:t>class</a:t>
            </a:r>
            <a:r>
              <a:rPr lang="it-IT" sz="2700" dirty="0" smtClean="0"/>
              <a:t>.</a:t>
            </a:r>
            <a:endParaRPr lang="it-IT" sz="2700" dirty="0"/>
          </a:p>
        </p:txBody>
      </p:sp>
      <p:pic>
        <p:nvPicPr>
          <p:cNvPr id="6" name="Segnaposto contenuto 5" descr="bc19415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9312" y="1943894"/>
            <a:ext cx="4905375" cy="4371975"/>
          </a:xfrm>
        </p:spPr>
      </p:pic>
      <p:pic>
        <p:nvPicPr>
          <p:cNvPr id="4" name="Immagine 3" descr="http://www.istitutogatto.gov.it/joomla3/images/stories/erasmus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7861" y="6093296"/>
            <a:ext cx="2406139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err="1" smtClean="0"/>
              <a:t>Here</a:t>
            </a:r>
            <a:r>
              <a:rPr lang="it-IT" sz="2400" dirty="0" smtClean="0"/>
              <a:t> </a:t>
            </a:r>
            <a:r>
              <a:rPr lang="it-IT" sz="2400" dirty="0" err="1" smtClean="0"/>
              <a:t>you</a:t>
            </a:r>
            <a:r>
              <a:rPr lang="it-IT" sz="2400" dirty="0" smtClean="0"/>
              <a:t> can </a:t>
            </a:r>
            <a:r>
              <a:rPr lang="it-IT" sz="2400" dirty="0" err="1" smtClean="0"/>
              <a:t>see</a:t>
            </a:r>
            <a:r>
              <a:rPr lang="it-IT" sz="2400" dirty="0" smtClean="0"/>
              <a:t> </a:t>
            </a:r>
            <a:r>
              <a:rPr lang="it-IT" sz="2400" dirty="0" smtClean="0"/>
              <a:t>a </a:t>
            </a:r>
            <a:r>
              <a:rPr lang="it-IT" sz="2400" dirty="0" err="1" smtClean="0"/>
              <a:t>lesson</a:t>
            </a:r>
            <a:r>
              <a:rPr lang="it-IT" sz="2400" dirty="0" smtClean="0"/>
              <a:t> in </a:t>
            </a:r>
            <a:r>
              <a:rPr lang="it-IT" sz="2400" dirty="0" err="1" smtClean="0"/>
              <a:t>m</a:t>
            </a:r>
            <a:r>
              <a:rPr lang="it-IT" sz="2400" dirty="0" err="1" smtClean="0"/>
              <a:t>y</a:t>
            </a:r>
            <a:r>
              <a:rPr lang="it-IT" sz="2400" dirty="0" smtClean="0"/>
              <a:t> </a:t>
            </a:r>
            <a:r>
              <a:rPr lang="it-IT" sz="2400" dirty="0" err="1" smtClean="0"/>
              <a:t>classroom</a:t>
            </a:r>
            <a:r>
              <a:rPr lang="it-IT" sz="2400" dirty="0" smtClean="0"/>
              <a:t>. </a:t>
            </a:r>
            <a:r>
              <a:rPr lang="it-IT" sz="2400" dirty="0" err="1" smtClean="0"/>
              <a:t>It</a:t>
            </a:r>
            <a:r>
              <a:rPr lang="it-IT" sz="2400" dirty="0" smtClean="0"/>
              <a:t>’s </a:t>
            </a:r>
            <a:r>
              <a:rPr lang="it-IT" sz="2400" dirty="0" err="1" smtClean="0"/>
              <a:t>deals</a:t>
            </a:r>
            <a:r>
              <a:rPr lang="it-IT" sz="2400" dirty="0" smtClean="0"/>
              <a:t> </a:t>
            </a:r>
            <a:r>
              <a:rPr lang="it-IT" sz="2400" dirty="0" err="1" smtClean="0"/>
              <a:t>with</a:t>
            </a:r>
            <a:r>
              <a:rPr lang="it-IT" sz="2400" dirty="0" smtClean="0"/>
              <a:t> </a:t>
            </a:r>
            <a:r>
              <a:rPr lang="it-IT" sz="2400" dirty="0" err="1" smtClean="0"/>
              <a:t>different</a:t>
            </a:r>
            <a:r>
              <a:rPr lang="it-IT" sz="2400" dirty="0" smtClean="0"/>
              <a:t> </a:t>
            </a:r>
            <a:r>
              <a:rPr lang="it-IT" sz="2400" dirty="0" err="1" smtClean="0"/>
              <a:t>kind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people </a:t>
            </a:r>
            <a:r>
              <a:rPr lang="it-IT" sz="2400" dirty="0" err="1" smtClean="0"/>
              <a:t>referring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smtClean="0"/>
              <a:t>the </a:t>
            </a:r>
            <a:r>
              <a:rPr lang="it-IT" sz="2400" dirty="0" err="1" smtClean="0"/>
              <a:t>different</a:t>
            </a:r>
            <a:r>
              <a:rPr lang="it-IT" sz="2400" dirty="0" smtClean="0"/>
              <a:t> </a:t>
            </a:r>
            <a:r>
              <a:rPr lang="it-IT" sz="2400" dirty="0" err="1" smtClean="0"/>
              <a:t>colours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their</a:t>
            </a:r>
            <a:r>
              <a:rPr lang="it-IT" sz="2400" dirty="0" smtClean="0"/>
              <a:t> </a:t>
            </a:r>
            <a:r>
              <a:rPr lang="it-IT" sz="2400" dirty="0" err="1" smtClean="0"/>
              <a:t>skin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pic>
        <p:nvPicPr>
          <p:cNvPr id="4" name="Segnaposto contenuto 3" descr="be19d4c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132856"/>
            <a:ext cx="2953154" cy="3654077"/>
          </a:xfrm>
        </p:spPr>
      </p:pic>
      <p:pic>
        <p:nvPicPr>
          <p:cNvPr id="7" name="Immagine 6" descr="b4fec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5" y="2060848"/>
            <a:ext cx="2880320" cy="4011945"/>
          </a:xfrm>
          <a:prstGeom prst="rect">
            <a:avLst/>
          </a:prstGeom>
        </p:spPr>
      </p:pic>
      <p:pic>
        <p:nvPicPr>
          <p:cNvPr id="5" name="Immagine 4" descr="http://www.istitutogatto.gov.it/joomla3/images/stories/erasmus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7861" y="6093296"/>
            <a:ext cx="2406139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 err="1" smtClean="0"/>
              <a:t>Our</a:t>
            </a:r>
            <a:r>
              <a:rPr lang="it-IT" sz="2400" dirty="0" smtClean="0"/>
              <a:t> </a:t>
            </a:r>
            <a:r>
              <a:rPr lang="it-IT" sz="2400" dirty="0" err="1" smtClean="0"/>
              <a:t>wall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differences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so </a:t>
            </a:r>
            <a:r>
              <a:rPr lang="it-IT" sz="2400" dirty="0" err="1" smtClean="0"/>
              <a:t>organized</a:t>
            </a:r>
            <a:r>
              <a:rPr lang="it-IT" sz="2400" dirty="0" smtClean="0"/>
              <a:t>:</a:t>
            </a:r>
            <a:br>
              <a:rPr lang="it-IT" sz="2400" dirty="0" smtClean="0"/>
            </a:br>
            <a:r>
              <a:rPr lang="it-IT" sz="2400" dirty="0" err="1" smtClean="0"/>
              <a:t>you</a:t>
            </a:r>
            <a:r>
              <a:rPr lang="it-IT" sz="2400" dirty="0" smtClean="0"/>
              <a:t> can </a:t>
            </a:r>
            <a:r>
              <a:rPr lang="it-IT" sz="2400" dirty="0" err="1" smtClean="0"/>
              <a:t>see</a:t>
            </a:r>
            <a:r>
              <a:rPr lang="it-IT" sz="2400" dirty="0" smtClean="0"/>
              <a:t> the </a:t>
            </a:r>
            <a:r>
              <a:rPr lang="it-IT" sz="2400" dirty="0" err="1" smtClean="0"/>
              <a:t>different</a:t>
            </a:r>
            <a:r>
              <a:rPr lang="it-IT" sz="2400" dirty="0" smtClean="0"/>
              <a:t> </a:t>
            </a:r>
            <a:r>
              <a:rPr lang="it-IT" sz="2400" dirty="0" err="1" smtClean="0"/>
              <a:t>colours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the </a:t>
            </a:r>
            <a:r>
              <a:rPr lang="it-IT" sz="2400" dirty="0" err="1" smtClean="0"/>
              <a:t>human</a:t>
            </a:r>
            <a:r>
              <a:rPr lang="it-IT" sz="2400" dirty="0" smtClean="0"/>
              <a:t> </a:t>
            </a:r>
            <a:r>
              <a:rPr lang="it-IT" sz="2400" dirty="0" err="1" smtClean="0"/>
              <a:t>skin</a:t>
            </a:r>
            <a:r>
              <a:rPr lang="it-IT" sz="2400" dirty="0" smtClean="0"/>
              <a:t> and the key </a:t>
            </a:r>
            <a:r>
              <a:rPr lang="it-IT" sz="2400" dirty="0" err="1" smtClean="0"/>
              <a:t>letters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the </a:t>
            </a:r>
            <a:r>
              <a:rPr lang="it-IT" sz="2400" dirty="0" err="1" smtClean="0"/>
              <a:t>alphabet</a:t>
            </a:r>
            <a:r>
              <a:rPr lang="it-IT" sz="2400" dirty="0" smtClean="0"/>
              <a:t>. </a:t>
            </a:r>
            <a:r>
              <a:rPr lang="it-IT" sz="2400" dirty="0" err="1" smtClean="0"/>
              <a:t>For</a:t>
            </a:r>
            <a:r>
              <a:rPr lang="it-IT" sz="2400" dirty="0" smtClean="0"/>
              <a:t> </a:t>
            </a:r>
            <a:r>
              <a:rPr lang="it-IT" sz="2400" dirty="0" err="1" smtClean="0"/>
              <a:t>exmple</a:t>
            </a:r>
            <a:r>
              <a:rPr lang="it-IT" sz="2400" dirty="0" smtClean="0"/>
              <a:t>: </a:t>
            </a:r>
            <a:r>
              <a:rPr lang="it-IT" sz="2400" dirty="0" err="1" smtClean="0"/>
              <a:t>D=</a:t>
            </a:r>
            <a:r>
              <a:rPr lang="it-IT" sz="2400" dirty="0" smtClean="0"/>
              <a:t> DIVERSITY, </a:t>
            </a:r>
            <a:r>
              <a:rPr lang="it-IT" sz="2400" dirty="0" err="1" smtClean="0"/>
              <a:t>T=</a:t>
            </a:r>
            <a:r>
              <a:rPr lang="it-IT" sz="2400" dirty="0" smtClean="0"/>
              <a:t> TOLERANCE, </a:t>
            </a:r>
            <a:r>
              <a:rPr lang="it-IT" sz="2400" dirty="0" err="1" smtClean="0"/>
              <a:t>J=</a:t>
            </a:r>
            <a:r>
              <a:rPr lang="it-IT" sz="2400" dirty="0" smtClean="0"/>
              <a:t> JOY, </a:t>
            </a:r>
            <a:r>
              <a:rPr lang="it-IT" sz="2400" dirty="0" err="1" smtClean="0"/>
              <a:t>B=</a:t>
            </a:r>
            <a:r>
              <a:rPr lang="it-IT" sz="2400" dirty="0" smtClean="0"/>
              <a:t> BROTHERHOOD.</a:t>
            </a:r>
            <a:endParaRPr lang="it-IT" sz="2400" dirty="0"/>
          </a:p>
        </p:txBody>
      </p:sp>
      <p:pic>
        <p:nvPicPr>
          <p:cNvPr id="4" name="Segnaposto contenuto 3" descr="b91a2b3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4032448" cy="3384376"/>
          </a:xfrm>
        </p:spPr>
      </p:pic>
      <p:pic>
        <p:nvPicPr>
          <p:cNvPr id="5" name="Immagine 4" descr="b616f76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276872"/>
            <a:ext cx="3356666" cy="3312368"/>
          </a:xfrm>
          <a:prstGeom prst="rect">
            <a:avLst/>
          </a:prstGeom>
        </p:spPr>
      </p:pic>
      <p:pic>
        <p:nvPicPr>
          <p:cNvPr id="6" name="Immagine 5" descr="http://www.istitutogatto.gov.it/joomla3/images/stories/erasmus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7861" y="6093296"/>
            <a:ext cx="2406139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800" dirty="0" err="1" smtClean="0"/>
              <a:t>Different</a:t>
            </a:r>
            <a:r>
              <a:rPr lang="it-IT" sz="2800" dirty="0" smtClean="0"/>
              <a:t> </a:t>
            </a:r>
            <a:r>
              <a:rPr lang="it-IT" sz="2800" dirty="0" err="1" smtClean="0"/>
              <a:t>kind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fruit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 smtClean="0"/>
              <a:t>In </a:t>
            </a:r>
            <a:r>
              <a:rPr lang="it-IT" sz="2800" dirty="0" err="1" smtClean="0"/>
              <a:t>this</a:t>
            </a:r>
            <a:r>
              <a:rPr lang="it-IT" sz="2800" dirty="0" smtClean="0"/>
              <a:t> </a:t>
            </a:r>
            <a:r>
              <a:rPr lang="it-IT" sz="2800" dirty="0" err="1" smtClean="0"/>
              <a:t>lesson</a:t>
            </a:r>
            <a:r>
              <a:rPr lang="it-IT" sz="2800" dirty="0" smtClean="0"/>
              <a:t> the </a:t>
            </a:r>
            <a:r>
              <a:rPr lang="it-IT" sz="2800" dirty="0" err="1" smtClean="0"/>
              <a:t>students</a:t>
            </a:r>
            <a:r>
              <a:rPr lang="it-IT" sz="2800" dirty="0" smtClean="0"/>
              <a:t> are </a:t>
            </a:r>
            <a:r>
              <a:rPr lang="it-IT" sz="2800" dirty="0" err="1" smtClean="0"/>
              <a:t>analysing</a:t>
            </a:r>
            <a:r>
              <a:rPr lang="it-IT" sz="2800" dirty="0" smtClean="0"/>
              <a:t> th</a:t>
            </a:r>
            <a:r>
              <a:rPr lang="it-IT" sz="2800" dirty="0" smtClean="0"/>
              <a:t>e </a:t>
            </a:r>
            <a:r>
              <a:rPr lang="it-IT" sz="2800" dirty="0" err="1" smtClean="0"/>
              <a:t>different</a:t>
            </a:r>
            <a:r>
              <a:rPr lang="it-IT" sz="2800" dirty="0" smtClean="0"/>
              <a:t> </a:t>
            </a:r>
            <a:r>
              <a:rPr lang="it-IT" sz="2800" dirty="0" err="1" smtClean="0"/>
              <a:t>colours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fruit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find</a:t>
            </a:r>
            <a:r>
              <a:rPr lang="it-IT" sz="2800" dirty="0" smtClean="0"/>
              <a:t> the </a:t>
            </a:r>
            <a:r>
              <a:rPr lang="it-IT" sz="2800" dirty="0" err="1" smtClean="0"/>
              <a:t>rights</a:t>
            </a:r>
            <a:r>
              <a:rPr lang="it-IT" sz="2800" dirty="0" smtClean="0"/>
              <a:t> </a:t>
            </a:r>
            <a:r>
              <a:rPr lang="it-IT" sz="2800" dirty="0" err="1" smtClean="0"/>
              <a:t>colours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the </a:t>
            </a:r>
            <a:r>
              <a:rPr lang="it-IT" sz="2800" dirty="0" err="1" smtClean="0"/>
              <a:t>human</a:t>
            </a:r>
            <a:r>
              <a:rPr lang="it-IT" sz="2800" dirty="0" smtClean="0"/>
              <a:t> </a:t>
            </a:r>
            <a:r>
              <a:rPr lang="it-IT" sz="2800" dirty="0" err="1" smtClean="0"/>
              <a:t>skin</a:t>
            </a:r>
            <a:r>
              <a:rPr lang="it-IT" sz="2800" dirty="0" smtClean="0"/>
              <a:t>. </a:t>
            </a:r>
            <a:endParaRPr lang="it-IT" sz="2800" dirty="0"/>
          </a:p>
        </p:txBody>
      </p:sp>
      <p:pic>
        <p:nvPicPr>
          <p:cNvPr id="4" name="Segnaposto contenuto 3" descr="bd19666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2420888"/>
            <a:ext cx="3816423" cy="2736304"/>
          </a:xfrm>
        </p:spPr>
      </p:pic>
      <p:pic>
        <p:nvPicPr>
          <p:cNvPr id="5" name="Immagine 4" descr="c01dfa4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3" y="2492897"/>
            <a:ext cx="4248473" cy="2664296"/>
          </a:xfrm>
          <a:prstGeom prst="rect">
            <a:avLst/>
          </a:prstGeom>
        </p:spPr>
      </p:pic>
      <p:pic>
        <p:nvPicPr>
          <p:cNvPr id="6" name="Immagine 5" descr="http://www.istitutogatto.gov.it/joomla3/images/stories/erasmus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7861" y="6093296"/>
            <a:ext cx="2406139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</TotalTime>
  <Words>74</Words>
  <Application>Microsoft Office PowerPoint</Application>
  <PresentationFormat>Presentazione su schermo (4:3)</PresentationFormat>
  <Paragraphs>10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Equinozio</vt:lpstr>
      <vt:lpstr>ACTIVITIES OF  INFANT AND PRIMARY SCHOOL </vt:lpstr>
      <vt:lpstr>INFANT SCHOOL  This is the wall of differences </vt:lpstr>
      <vt:lpstr>The children are drawing the different colour of the human skin.</vt:lpstr>
      <vt:lpstr>They are painting the world </vt:lpstr>
      <vt:lpstr>PRIMARY SCHOOL This is the wall of diffences of my school, in the centre there is my student Jacopo with my class.</vt:lpstr>
      <vt:lpstr>Here you can see a lesson in my classroom. It’s deals with different kind of people referring to the different colours of their skin.</vt:lpstr>
      <vt:lpstr>Our wall of differences is so organized: you can see the different colours of the human skin and the key letters of the alphabet. For exmple: D= DIVERSITY, T= TOLERANCE, J= JOY, B= BROTHERHOOD.</vt:lpstr>
      <vt:lpstr>Different kind of fruit. In this lesson the students are analysing the different colours of fruit to find the rights colours of the human skin.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 INFANT AND PRIMARY SCHOOL</dc:title>
  <dc:creator>GIUSEPPE</dc:creator>
  <cp:lastModifiedBy>GIUSEPPE</cp:lastModifiedBy>
  <cp:revision>13</cp:revision>
  <dcterms:created xsi:type="dcterms:W3CDTF">2015-11-10T16:39:05Z</dcterms:created>
  <dcterms:modified xsi:type="dcterms:W3CDTF">2015-11-10T17:30:49Z</dcterms:modified>
</cp:coreProperties>
</file>