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79" r:id="rId8"/>
    <p:sldId id="283" r:id="rId9"/>
    <p:sldId id="282" r:id="rId10"/>
    <p:sldId id="263" r:id="rId11"/>
    <p:sldId id="264" r:id="rId12"/>
    <p:sldId id="268" r:id="rId13"/>
    <p:sldId id="269" r:id="rId14"/>
    <p:sldId id="270" r:id="rId15"/>
    <p:sldId id="271" r:id="rId16"/>
    <p:sldId id="277" r:id="rId17"/>
    <p:sldId id="281" r:id="rId18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Obrázek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Obrázek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Obrázek 7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Obrázek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17. 3. 2018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022215F-6663-4570-97C5-873BEB446668}" type="slidenum">
              <a:rPr lang="cs-CZ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 osnovy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 osnovy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Šestá úroveň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Sedmá úroveňEdit Master text styles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17. 3. 2018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134EE92-655C-44E0-BE96-2E6CCB7C07DD}" type="slidenum">
              <a:rPr lang="cs-CZ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t9A1HdjxzA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bdMjyy8_g_M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mN10I_32A" TargetMode="Externa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G:\Profil%20Vojta\Vojta%20Polsko%20fotky%20a%20videa\P1060818.MP4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Teaching differences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944000" y="324072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Almeria, Spain 19.03 – 23.03.2018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Mateřská škola Šardice,příspěvková organizace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Czech republic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Picture 6"/>
          <p:cNvPicPr/>
          <p:nvPr/>
        </p:nvPicPr>
        <p:blipFill>
          <a:blip r:embed="rId2"/>
          <a:stretch/>
        </p:blipFill>
        <p:spPr>
          <a:xfrm>
            <a:off x="4032000" y="978120"/>
            <a:ext cx="4209840" cy="1202040"/>
          </a:xfrm>
          <a:prstGeom prst="rect">
            <a:avLst/>
          </a:prstGeom>
          <a:ln>
            <a:noFill/>
          </a:ln>
        </p:spPr>
      </p:pic>
      <p:pic>
        <p:nvPicPr>
          <p:cNvPr id="81" name="Obrázek 80"/>
          <p:cNvPicPr/>
          <p:nvPr/>
        </p:nvPicPr>
        <p:blipFill>
          <a:blip r:embed="rId3"/>
          <a:stretch/>
        </p:blipFill>
        <p:spPr>
          <a:xfrm>
            <a:off x="691920" y="1800000"/>
            <a:ext cx="1900080" cy="2664000"/>
          </a:xfrm>
          <a:prstGeom prst="rect">
            <a:avLst/>
          </a:prstGeom>
          <a:ln>
            <a:noFill/>
          </a:ln>
        </p:spPr>
      </p:pic>
      <p:pic>
        <p:nvPicPr>
          <p:cNvPr id="82" name="Obrázek 81"/>
          <p:cNvPicPr/>
          <p:nvPr/>
        </p:nvPicPr>
        <p:blipFill>
          <a:blip r:embed="rId4"/>
          <a:stretch/>
        </p:blipFill>
        <p:spPr>
          <a:xfrm>
            <a:off x="9466200" y="2232000"/>
            <a:ext cx="2485800" cy="223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50" name="Picture 2" descr="C:\Users\uzivatel\Desktop\Nová složka (2)\P1060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26" y="1571612"/>
            <a:ext cx="5357850" cy="4025221"/>
          </a:xfrm>
          <a:prstGeom prst="rect">
            <a:avLst/>
          </a:prstGeom>
          <a:noFill/>
        </p:spPr>
      </p:pic>
      <p:pic>
        <p:nvPicPr>
          <p:cNvPr id="6" name="Picture 4" descr="C:\Users\uzivatel\Desktop\Nová složka (2)\P1060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9338" y="1571612"/>
            <a:ext cx="532498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3. Introducing other countries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Introducing countries where our children are from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Introducing neighbor countries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Introducing European countries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Introducing different countries around world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Parents participation</a:t>
            </a:r>
          </a:p>
          <a:p>
            <a:pPr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74" name="Picture 2" descr="H:\Erasmus Iva Pasport\Nová složka\Fotky\fotky\školka\P1050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1000108"/>
            <a:ext cx="6104056" cy="4071966"/>
          </a:xfrm>
          <a:prstGeom prst="rect">
            <a:avLst/>
          </a:prstGeom>
          <a:noFill/>
        </p:spPr>
      </p:pic>
      <p:pic>
        <p:nvPicPr>
          <p:cNvPr id="3075" name="Picture 3" descr="H:\Erasmus Iva Pasport\Nová složka\Fotky\fotky\školka\P1050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7676" y="1142984"/>
            <a:ext cx="535443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098" name="Picture 2" descr="H:\Erasmus Iva Pasport\Nová složka\Fotky\fotky\školka\P1050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643050"/>
            <a:ext cx="5461524" cy="3643338"/>
          </a:xfrm>
          <a:prstGeom prst="rect">
            <a:avLst/>
          </a:prstGeom>
          <a:noFill/>
        </p:spPr>
      </p:pic>
      <p:pic>
        <p:nvPicPr>
          <p:cNvPr id="4099" name="Picture 3" descr="H:\Erasmus Iva Pasport\Nová složka\Fotky\fotky\školka\P1050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72" y="1571612"/>
            <a:ext cx="5688061" cy="379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122" name="Picture 2" descr="H:\Erasmus Iva Pasport\Nová složka\Fotky\fotky\školka\P1050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4" y="237526"/>
            <a:ext cx="9174798" cy="6120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Erasmus Iva Pasport\Nová složka\Fotky\fotky\školka\P1050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1000108"/>
            <a:ext cx="5889879" cy="3929090"/>
          </a:xfrm>
          <a:prstGeom prst="rect">
            <a:avLst/>
          </a:prstGeom>
          <a:noFill/>
        </p:spPr>
      </p:pic>
      <p:pic>
        <p:nvPicPr>
          <p:cNvPr id="6147" name="Picture 3" descr="H:\Erasmus Iva Pasport\Nová složka\Fotky\fotky\školka\P10509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675" y="1142984"/>
            <a:ext cx="503971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22492" y="3244334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2"/>
              </a:rPr>
              <a:t>https://youtu.be/Jt9A1HdjxzA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1. Differences activities with children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Introducing differences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Differences walls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am special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rences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books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Good mate rules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Persona dolls methodology and “Kindergarten free of bullying”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482" name="Picture 2" descr="https://scontent.fprg1-1.fna.fbcdn.net/v/t1.0-9/29313797_10209456915699125_8268238900124712960_n.jpg?oh=3bb25d9c956b050dad0bb2c07c441285&amp;oe=5B4D1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835553" y="-560499"/>
            <a:ext cx="5852160" cy="7802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2. Differences weeks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Introducing countries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Intorducing people physical differences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Teaching differences through tales, stories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52785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		</a:t>
            </a:r>
            <a:r>
              <a:rPr lang="en-US" sz="44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Diff</a:t>
            </a:r>
            <a:r>
              <a:rPr lang="cs-CZ" sz="44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</a:t>
            </a:r>
            <a:r>
              <a:rPr lang="en-US" sz="44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rence</a:t>
            </a:r>
            <a:r>
              <a:rPr lang="en-US" sz="44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en-US" sz="4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week, January 2018</a:t>
            </a:r>
            <a:endParaRPr lang="en-US" sz="1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881026" y="1857364"/>
            <a:ext cx="10548000" cy="435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1026" y="928670"/>
            <a:ext cx="10515240" cy="1325160"/>
          </a:xfrm>
        </p:spPr>
        <p:txBody>
          <a:bodyPr/>
          <a:lstStyle/>
          <a:p>
            <a:pPr lvl="0"/>
            <a:r>
              <a:rPr lang="cs-CZ" dirty="0" smtClean="0">
                <a:hlinkClick r:id="rId2"/>
              </a:rPr>
              <a:t>https://youtu.be/bdMjyy8_g_M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400" dirty="0">
                <a:latin typeface="Calibri" pitchFamily="34" charset="0"/>
              </a:rPr>
              <a:t>In </a:t>
            </a:r>
            <a:r>
              <a:rPr lang="cs-CZ" sz="2400" dirty="0" err="1">
                <a:latin typeface="Calibri" pitchFamily="34" charset="0"/>
              </a:rPr>
              <a:t>our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kindergarten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we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have</a:t>
            </a:r>
            <a:r>
              <a:rPr lang="cs-CZ" sz="2400" dirty="0">
                <a:latin typeface="Calibri" pitchFamily="34" charset="0"/>
              </a:rPr>
              <a:t>  </a:t>
            </a:r>
            <a:r>
              <a:rPr lang="cs-CZ" sz="2400" dirty="0" smtClean="0">
                <a:latin typeface="Calibri" pitchFamily="34" charset="0"/>
              </a:rPr>
              <a:t>2 </a:t>
            </a:r>
            <a:r>
              <a:rPr lang="cs-CZ" sz="2400" dirty="0" err="1" smtClean="0">
                <a:latin typeface="Calibri" pitchFamily="34" charset="0"/>
              </a:rPr>
              <a:t>dolls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with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physical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disability</a:t>
            </a:r>
            <a:r>
              <a:rPr lang="cs-CZ" sz="2400" dirty="0">
                <a:latin typeface="Calibri" pitchFamily="34" charset="0"/>
              </a:rPr>
              <a:t>. </a:t>
            </a:r>
            <a:br>
              <a:rPr lang="cs-CZ" sz="2400" dirty="0">
                <a:latin typeface="Calibri" pitchFamily="34" charset="0"/>
              </a:rPr>
            </a:br>
            <a:r>
              <a:rPr lang="cs-CZ" sz="2400" dirty="0" err="1">
                <a:latin typeface="Calibri" pitchFamily="34" charset="0"/>
              </a:rPr>
              <a:t>It</a:t>
            </a:r>
            <a:r>
              <a:rPr lang="cs-CZ" sz="2400" dirty="0">
                <a:latin typeface="Calibri" pitchFamily="34" charset="0"/>
              </a:rPr>
              <a:t>´s Vojta </a:t>
            </a:r>
            <a:r>
              <a:rPr lang="cs-CZ" sz="2400" dirty="0" err="1">
                <a:latin typeface="Calibri" pitchFamily="34" charset="0"/>
              </a:rPr>
              <a:t>and</a:t>
            </a:r>
            <a:r>
              <a:rPr lang="cs-CZ" sz="2400" dirty="0">
                <a:latin typeface="Calibri" pitchFamily="34" charset="0"/>
              </a:rPr>
              <a:t> Anna</a:t>
            </a:r>
            <a:r>
              <a:rPr lang="cs-CZ" sz="2400" dirty="0" smtClean="0">
                <a:latin typeface="Calibri" pitchFamily="34" charset="0"/>
              </a:rPr>
              <a:t>.</a:t>
            </a:r>
            <a:br>
              <a:rPr lang="cs-CZ" sz="2400" dirty="0" smtClean="0">
                <a:latin typeface="Calibri" pitchFamily="34" charset="0"/>
              </a:rPr>
            </a:br>
            <a:r>
              <a:rPr lang="cs-CZ" sz="2400" dirty="0">
                <a:latin typeface="Calibri" pitchFamily="34" charset="0"/>
              </a:rPr>
              <a:t/>
            </a:r>
            <a:br>
              <a:rPr lang="cs-CZ" sz="2400" dirty="0">
                <a:latin typeface="Calibri" pitchFamily="34" charset="0"/>
              </a:rPr>
            </a:br>
            <a:r>
              <a:rPr lang="cs-CZ" sz="2400" dirty="0">
                <a:latin typeface="Calibri" pitchFamily="34" charset="0"/>
              </a:rPr>
              <a:t>Vojta </a:t>
            </a:r>
            <a:r>
              <a:rPr lang="cs-CZ" sz="2400" dirty="0" err="1">
                <a:latin typeface="Calibri" pitchFamily="34" charset="0"/>
              </a:rPr>
              <a:t>visited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us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with</a:t>
            </a:r>
            <a:r>
              <a:rPr lang="cs-CZ" sz="2400" dirty="0">
                <a:latin typeface="Calibri" pitchFamily="34" charset="0"/>
              </a:rPr>
              <a:t> his story in </a:t>
            </a:r>
            <a:r>
              <a:rPr lang="cs-CZ" sz="2400" dirty="0" err="1">
                <a:latin typeface="Calibri" pitchFamily="34" charset="0"/>
              </a:rPr>
              <a:t>January</a:t>
            </a:r>
            <a:r>
              <a:rPr lang="cs-CZ" sz="2400" dirty="0">
                <a:latin typeface="Calibri" pitchFamily="34" charset="0"/>
              </a:rPr>
              <a:t> 2018 </a:t>
            </a:r>
            <a:r>
              <a:rPr lang="cs-CZ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cs-CZ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cs-CZ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cs-CZ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 cstate="print"/>
          <a:stretch/>
        </p:blipFill>
        <p:spPr>
          <a:xfrm>
            <a:off x="1023902" y="2571744"/>
            <a:ext cx="5162400" cy="3871800"/>
          </a:xfrm>
          <a:prstGeom prst="rect">
            <a:avLst/>
          </a:prstGeom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4"/>
          <a:stretch/>
        </p:blipFill>
        <p:spPr>
          <a:xfrm>
            <a:off x="7739074" y="2643182"/>
            <a:ext cx="2126880" cy="386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latin typeface="Calibri" pitchFamily="34" charset="0"/>
                <a:hlinkClick r:id="rId3"/>
              </a:rPr>
              <a:t>https://www.youtube.com/watch?v=UpmN10I_32A</a:t>
            </a:r>
            <a:r>
              <a:rPr lang="cs-CZ" sz="2400" dirty="0" smtClean="0">
                <a:latin typeface="Calibri" pitchFamily="34" charset="0"/>
              </a:rPr>
              <a:t/>
            </a:r>
            <a:br>
              <a:rPr lang="cs-CZ" sz="2400" dirty="0" smtClean="0">
                <a:latin typeface="Calibri" pitchFamily="34" charset="0"/>
              </a:rPr>
            </a:br>
            <a:r>
              <a:rPr lang="cs-CZ" sz="2400" dirty="0">
                <a:latin typeface="Calibri" pitchFamily="34" charset="0"/>
              </a:rPr>
              <a:t/>
            </a:r>
            <a:br>
              <a:rPr lang="cs-CZ" sz="2400" dirty="0">
                <a:latin typeface="Calibri" pitchFamily="34" charset="0"/>
              </a:rPr>
            </a:br>
            <a:r>
              <a:rPr lang="cs-CZ" sz="2400" dirty="0" err="1" smtClean="0">
                <a:latin typeface="Calibri" pitchFamily="34" charset="0"/>
              </a:rPr>
              <a:t>Children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tried</a:t>
            </a:r>
            <a:r>
              <a:rPr lang="cs-CZ" sz="2400" dirty="0" smtClean="0">
                <a:latin typeface="Calibri" pitchFamily="34" charset="0"/>
              </a:rPr>
              <a:t> to use </a:t>
            </a:r>
            <a:r>
              <a:rPr lang="cs-CZ" sz="2400" dirty="0" err="1" smtClean="0">
                <a:latin typeface="Calibri" pitchFamily="34" charset="0"/>
              </a:rPr>
              <a:t>wheelchair</a:t>
            </a:r>
            <a:r>
              <a:rPr lang="cs-CZ" sz="2400" dirty="0" smtClean="0">
                <a:latin typeface="Calibri" pitchFamily="34" charset="0"/>
              </a:rPr>
              <a:t/>
            </a:r>
            <a:br>
              <a:rPr lang="cs-CZ" sz="2400" dirty="0" smtClean="0">
                <a:latin typeface="Calibri" pitchFamily="34" charset="0"/>
              </a:rPr>
            </a:br>
            <a:endParaRPr lang="cs-CZ" sz="2400" dirty="0">
              <a:latin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106081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3902" y="2000240"/>
            <a:ext cx="7310446" cy="4112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 smtClean="0">
                <a:latin typeface="Calibri" pitchFamily="34" charset="0"/>
              </a:rPr>
              <a:t>Activities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with</a:t>
            </a:r>
            <a:r>
              <a:rPr lang="cs-CZ" sz="2400" dirty="0" smtClean="0">
                <a:latin typeface="Calibri" pitchFamily="34" charset="0"/>
              </a:rPr>
              <a:t> Anna.</a:t>
            </a:r>
            <a:endParaRPr lang="cs-CZ" sz="2400" dirty="0">
              <a:latin typeface="Calibri" pitchFamily="34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tretch/>
        </p:blipFill>
        <p:spPr>
          <a:xfrm>
            <a:off x="1595406" y="2786058"/>
            <a:ext cx="4500594" cy="3429024"/>
          </a:xfrm>
          <a:prstGeom prst="rect">
            <a:avLst/>
          </a:prstGeom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3" cstate="print"/>
          <a:stretch/>
        </p:blipFill>
        <p:spPr>
          <a:xfrm>
            <a:off x="7167570" y="3143248"/>
            <a:ext cx="4009874" cy="24288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809588" y="642918"/>
            <a:ext cx="10543732" cy="553360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Day to introduce people with physical special need</a:t>
            </a:r>
          </a:p>
        </p:txBody>
      </p:sp>
      <p:pic>
        <p:nvPicPr>
          <p:cNvPr id="1026" name="Picture 2" descr="C:\Users\uzivatel\Desktop\Nová složka (2)\P1060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8" y="1643050"/>
            <a:ext cx="5000660" cy="3756874"/>
          </a:xfrm>
          <a:prstGeom prst="rect">
            <a:avLst/>
          </a:prstGeom>
          <a:noFill/>
        </p:spPr>
      </p:pic>
      <p:pic>
        <p:nvPicPr>
          <p:cNvPr id="1027" name="Picture 3" descr="C:\Users\uzivatel\Desktop\Nová složka (2)\P1060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398" y="1571612"/>
            <a:ext cx="5690418" cy="4275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4076</TotalTime>
  <Words>106</Words>
  <Application>LibreOffice/5.1.2.2$Windows_X86_64 LibreOffice_project/d3bf12ecb743fc0d20e0be0c58ca359301eb705f</Application>
  <PresentationFormat>Vlastní</PresentationFormat>
  <Paragraphs>28</Paragraphs>
  <Slides>16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Snímek 1</vt:lpstr>
      <vt:lpstr>Snímek 2</vt:lpstr>
      <vt:lpstr>Snímek 3</vt:lpstr>
      <vt:lpstr>Snímek 4</vt:lpstr>
      <vt:lpstr>Snímek 5</vt:lpstr>
      <vt:lpstr>https://youtu.be/bdMjyy8_g_M  In our kindergarten we have  2 dolls with physical disability.  It´s Vojta and Anna.  Vojta visited us with his story in January 2018   </vt:lpstr>
      <vt:lpstr>https://www.youtube.com/watch?v=UpmN10I_32A  Children tried to use wheelchair </vt:lpstr>
      <vt:lpstr>Activities with Anna.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differences</dc:title>
  <dc:creator>Marilyn Palla</dc:creator>
  <cp:lastModifiedBy>User</cp:lastModifiedBy>
  <cp:revision>23</cp:revision>
  <dcterms:created xsi:type="dcterms:W3CDTF">2018-03-06T05:09:18Z</dcterms:created>
  <dcterms:modified xsi:type="dcterms:W3CDTF">2018-03-20T07:22:48Z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