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8" r:id="rId9"/>
    <p:sldId id="261" r:id="rId10"/>
    <p:sldId id="269" r:id="rId11"/>
    <p:sldId id="263" r:id="rId12"/>
    <p:sldId id="264" r:id="rId13"/>
    <p:sldId id="271" r:id="rId14"/>
    <p:sldId id="265" r:id="rId15"/>
    <p:sldId id="270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A767-49D7-4F4F-B9E4-9AC92A33BEA7}" type="datetimeFigureOut">
              <a:rPr lang="en-US" smtClean="0"/>
              <a:t>07.03.17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093-6B0E-5743-86AC-B83551E98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children social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Erasmus+ seminar in Turkey</a:t>
            </a:r>
          </a:p>
          <a:p>
            <a:r>
              <a:rPr lang="en-US" dirty="0" smtClean="0"/>
              <a:t>26.03 – 31.03.2017</a:t>
            </a:r>
            <a:endParaRPr lang="en-US" dirty="0"/>
          </a:p>
        </p:txBody>
      </p:sp>
      <p:pic>
        <p:nvPicPr>
          <p:cNvPr id="4" name="Picture 3" descr="EU flag-Erasmus+_vect_P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11" y="654875"/>
            <a:ext cx="4585296" cy="1309751"/>
          </a:xfrm>
          <a:prstGeom prst="rect">
            <a:avLst/>
          </a:prstGeom>
        </p:spPr>
      </p:pic>
      <p:pic>
        <p:nvPicPr>
          <p:cNvPr id="5" name="Picture 4" descr="lasteaia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17" y="240355"/>
            <a:ext cx="2728405" cy="17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77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526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these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Children have better social skills – they have the courage and knowledge how to find friends and keep a friendship;</a:t>
            </a:r>
          </a:p>
          <a:p>
            <a:r>
              <a:rPr lang="en-US" dirty="0" smtClean="0"/>
              <a:t>Children have more knowledge about </a:t>
            </a:r>
            <a:r>
              <a:rPr lang="en-US" dirty="0" err="1" smtClean="0"/>
              <a:t>eachother</a:t>
            </a:r>
            <a:r>
              <a:rPr lang="en-US" dirty="0" smtClean="0"/>
              <a:t> – a sense of unity  will develop in a group;</a:t>
            </a:r>
          </a:p>
          <a:p>
            <a:r>
              <a:rPr lang="en-US" dirty="0" smtClean="0"/>
              <a:t>Children have better </a:t>
            </a:r>
            <a:r>
              <a:rPr lang="en-US" dirty="0" smtClean="0"/>
              <a:t>relations </a:t>
            </a:r>
            <a:r>
              <a:rPr lang="en-US" dirty="0" smtClean="0"/>
              <a:t>between </a:t>
            </a:r>
            <a:r>
              <a:rPr lang="en-US" dirty="0" err="1" smtClean="0"/>
              <a:t>eachothers</a:t>
            </a:r>
            <a:r>
              <a:rPr lang="en-US" dirty="0" smtClean="0"/>
              <a:t>;</a:t>
            </a:r>
          </a:p>
          <a:p>
            <a:r>
              <a:rPr lang="en-US" dirty="0" smtClean="0"/>
              <a:t>Children care more about </a:t>
            </a:r>
            <a:r>
              <a:rPr lang="en-US" dirty="0" err="1" smtClean="0"/>
              <a:t>eachother</a:t>
            </a:r>
            <a:r>
              <a:rPr lang="en-US" dirty="0" smtClean="0"/>
              <a:t>, they want to stand out for others when they see unfairness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5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traditions, folk traditions</a:t>
            </a:r>
          </a:p>
          <a:p>
            <a:r>
              <a:rPr lang="en-US" dirty="0" smtClean="0"/>
              <a:t>Special (traditional) days to celebrate: Bread day, </a:t>
            </a:r>
            <a:r>
              <a:rPr lang="en-US" dirty="0" err="1" smtClean="0"/>
              <a:t>st.</a:t>
            </a:r>
            <a:r>
              <a:rPr lang="en-US" dirty="0" smtClean="0"/>
              <a:t> </a:t>
            </a:r>
            <a:r>
              <a:rPr lang="en-US" dirty="0" err="1" smtClean="0"/>
              <a:t>Catherines</a:t>
            </a:r>
            <a:r>
              <a:rPr lang="en-US" dirty="0" smtClean="0"/>
              <a:t> day,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Marthins</a:t>
            </a:r>
            <a:r>
              <a:rPr lang="en-US" dirty="0" smtClean="0"/>
              <a:t> day, </a:t>
            </a:r>
            <a:r>
              <a:rPr lang="en-US" dirty="0" err="1" smtClean="0"/>
              <a:t>christmas</a:t>
            </a:r>
            <a:endParaRPr lang="en-US" dirty="0" smtClean="0"/>
          </a:p>
          <a:p>
            <a:r>
              <a:rPr lang="en-US" dirty="0" smtClean="0"/>
              <a:t>manners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9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dripeäv 2011, lasteaias ja roccas (3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7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Cooperation, understanding and agreements about good common values</a:t>
            </a:r>
          </a:p>
          <a:p>
            <a:r>
              <a:rPr lang="en-US" dirty="0" smtClean="0"/>
              <a:t>Traditional events with and with cooperation with parents</a:t>
            </a:r>
          </a:p>
          <a:p>
            <a:r>
              <a:rPr lang="en-US" dirty="0" smtClean="0"/>
              <a:t>Involving parents to kindergartens everyday life</a:t>
            </a:r>
          </a:p>
          <a:p>
            <a:r>
              <a:rPr lang="en-US" dirty="0" smtClean="0"/>
              <a:t>Participating in charity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8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34" r="-83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084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cooperation between children</a:t>
            </a:r>
          </a:p>
          <a:p>
            <a:r>
              <a:rPr lang="en-US" dirty="0" smtClean="0"/>
              <a:t>Events and activities with children outside kindergarten: hikes, visiting museums educational programs, traditional events and activities.</a:t>
            </a:r>
          </a:p>
          <a:p>
            <a:r>
              <a:rPr lang="en-US" dirty="0" smtClean="0"/>
              <a:t>Involving children actively </a:t>
            </a:r>
            <a:r>
              <a:rPr lang="en-US" smtClean="0"/>
              <a:t>in charity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7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462938_470480766409113_3782306998312129302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384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406996_470481233075733_513569972903848846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89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422479_470480819742441_1235943924118339562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169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national curriculum: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b="1" dirty="0"/>
              <a:t>We teach children how to: </a:t>
            </a:r>
            <a:endParaRPr lang="et-EE" dirty="0"/>
          </a:p>
          <a:p>
            <a:pPr lvl="0"/>
            <a:r>
              <a:rPr lang="et-EE" dirty="0" smtClean="0"/>
              <a:t>understands </a:t>
            </a:r>
            <a:r>
              <a:rPr lang="et-EE" dirty="0"/>
              <a:t>and </a:t>
            </a:r>
            <a:r>
              <a:rPr lang="et-EE" dirty="0" smtClean="0"/>
              <a:t>considers </a:t>
            </a:r>
            <a:r>
              <a:rPr lang="et-EE" dirty="0"/>
              <a:t>other persons feelings;</a:t>
            </a:r>
          </a:p>
          <a:p>
            <a:pPr lvl="0"/>
            <a:r>
              <a:rPr lang="et-EE" dirty="0"/>
              <a:t>wishes and dares to communicate with others;</a:t>
            </a:r>
          </a:p>
          <a:p>
            <a:pPr lvl="0"/>
            <a:r>
              <a:rPr lang="et-EE" dirty="0"/>
              <a:t>cares about other persons, helps if necessary;</a:t>
            </a:r>
          </a:p>
          <a:p>
            <a:pPr lvl="0"/>
            <a:r>
              <a:rPr lang="et-EE" dirty="0"/>
              <a:t>is able to consider others and cooperate; </a:t>
            </a:r>
          </a:p>
          <a:p>
            <a:pPr lvl="0"/>
            <a:r>
              <a:rPr lang="et-EE" dirty="0"/>
              <a:t>creats friendships; </a:t>
            </a:r>
          </a:p>
          <a:p>
            <a:pPr lvl="0"/>
            <a:r>
              <a:rPr lang="et-EE" dirty="0"/>
              <a:t>tells apart of good and bad behaviour; </a:t>
            </a:r>
          </a:p>
          <a:p>
            <a:pPr lvl="0"/>
            <a:r>
              <a:rPr lang="et-EE" dirty="0"/>
              <a:t>understands that people can be different; </a:t>
            </a:r>
          </a:p>
          <a:p>
            <a:pPr lvl="0"/>
            <a:r>
              <a:rPr lang="et-EE" dirty="0"/>
              <a:t>follows rules.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evaluate children?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t-EE" dirty="0"/>
          </a:p>
          <a:p>
            <a:pPr lvl="0"/>
            <a:r>
              <a:rPr lang="et-EE" dirty="0"/>
              <a:t>We evaluate children during evaluation of children </a:t>
            </a:r>
            <a:r>
              <a:rPr lang="et-EE" dirty="0" smtClean="0"/>
              <a:t>development every year</a:t>
            </a:r>
          </a:p>
          <a:p>
            <a:pPr lvl="0"/>
            <a:r>
              <a:rPr lang="en-US" dirty="0" smtClean="0"/>
              <a:t>Q</a:t>
            </a:r>
            <a:r>
              <a:rPr lang="et-EE" dirty="0" smtClean="0"/>
              <a:t>uestionnaires and interviews for children</a:t>
            </a:r>
          </a:p>
          <a:p>
            <a:pPr lvl="0"/>
            <a:r>
              <a:rPr lang="en-US" dirty="0" smtClean="0"/>
              <a:t>E</a:t>
            </a:r>
            <a:r>
              <a:rPr lang="et-EE" dirty="0" smtClean="0"/>
              <a:t>veryday realtions and communication between children</a:t>
            </a:r>
            <a:endParaRPr lang="et-EE" dirty="0"/>
          </a:p>
          <a:p>
            <a:pPr lvl="0"/>
            <a:r>
              <a:rPr lang="et-EE" dirty="0"/>
              <a:t>We test children during evaluation of school maturity</a:t>
            </a:r>
          </a:p>
          <a:p>
            <a:pPr lvl="0"/>
            <a:r>
              <a:rPr lang="et-EE" dirty="0"/>
              <a:t>Teachers write to school childs school maturity </a:t>
            </a:r>
            <a:r>
              <a:rPr lang="et-EE" dirty="0" smtClean="0"/>
              <a:t>card what mainly bases onevaluation of children social skills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5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Teaching of values</a:t>
            </a:r>
            <a:r>
              <a:rPr lang="et-EE" dirty="0"/>
              <a:t/>
            </a:r>
            <a:br>
              <a:rPr lang="et-E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/>
              <a:t>Values are involved in every activity </a:t>
            </a:r>
          </a:p>
          <a:p>
            <a:pPr lvl="0"/>
            <a:r>
              <a:rPr lang="et-EE" dirty="0"/>
              <a:t>From the year 2013 are values the main goal in Tallinna Suitsupääsupesa </a:t>
            </a:r>
            <a:r>
              <a:rPr lang="et-EE" dirty="0" smtClean="0"/>
              <a:t>kinderagarten</a:t>
            </a:r>
          </a:p>
          <a:p>
            <a:pPr lvl="0"/>
            <a:r>
              <a:rPr lang="et-EE" dirty="0" smtClean="0"/>
              <a:t>Very important: involvement and cooperation of parents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Teaching social skills through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/>
              <a:t>Through projects (Comenius</a:t>
            </a:r>
            <a:r>
              <a:rPr lang="et-EE" dirty="0" smtClean="0"/>
              <a:t>, Erasmus,  </a:t>
            </a:r>
            <a:r>
              <a:rPr lang="et-EE" dirty="0"/>
              <a:t>enviromental aso)</a:t>
            </a:r>
          </a:p>
          <a:p>
            <a:pPr lvl="0"/>
            <a:r>
              <a:rPr lang="et-EE" dirty="0"/>
              <a:t>Through methodologies </a:t>
            </a:r>
            <a:r>
              <a:rPr lang="et-EE" dirty="0" smtClean="0"/>
              <a:t>(Kindergarten free of bullying, Persona Dolls).</a:t>
            </a:r>
          </a:p>
          <a:p>
            <a:pPr lvl="0"/>
            <a:r>
              <a:rPr lang="et-EE" dirty="0" smtClean="0"/>
              <a:t>Classroom </a:t>
            </a:r>
            <a:r>
              <a:rPr lang="et-EE" dirty="0" smtClean="0"/>
              <a:t>rules </a:t>
            </a:r>
            <a:r>
              <a:rPr lang="et-EE" dirty="0" smtClean="0"/>
              <a:t>and agreements;</a:t>
            </a:r>
          </a:p>
          <a:p>
            <a:pPr lvl="0"/>
            <a:r>
              <a:rPr lang="et-EE" dirty="0" smtClean="0"/>
              <a:t>Rules for safety</a:t>
            </a:r>
          </a:p>
          <a:p>
            <a:pPr lvl="0"/>
            <a:r>
              <a:rPr lang="et-EE" dirty="0" smtClean="0"/>
              <a:t>Through all everyday activities.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8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“Kindergarten Free of Bullying”</a:t>
            </a:r>
            <a:r>
              <a:rPr lang="et-EE" dirty="0"/>
              <a:t/>
            </a:r>
            <a:br>
              <a:rPr lang="et-E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t-EE" dirty="0"/>
              <a:t>Main goal is to create bullying preventing behaviour habit;</a:t>
            </a:r>
          </a:p>
          <a:p>
            <a:pPr lvl="0"/>
            <a:r>
              <a:rPr lang="et-EE" dirty="0"/>
              <a:t>is based on values: tolerance, respect, careing, courage; </a:t>
            </a:r>
          </a:p>
          <a:p>
            <a:pPr lvl="0"/>
            <a:r>
              <a:rPr lang="et-EE" dirty="0"/>
              <a:t>problems are solved on “childrenmeetings”; </a:t>
            </a:r>
          </a:p>
          <a:p>
            <a:pPr lvl="0"/>
            <a:r>
              <a:rPr lang="et-EE" dirty="0"/>
              <a:t>children analyze situations and propose solutions; </a:t>
            </a:r>
          </a:p>
          <a:p>
            <a:pPr lvl="0"/>
            <a:r>
              <a:rPr lang="et-EE" dirty="0"/>
              <a:t>we courage children to speak; </a:t>
            </a:r>
          </a:p>
          <a:p>
            <a:pPr lvl="0"/>
            <a:r>
              <a:rPr lang="et-EE" dirty="0"/>
              <a:t>We courage children to intervene.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9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376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8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615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“Persona Dolls methodology”</a:t>
            </a:r>
            <a:r>
              <a:rPr lang="et-EE" dirty="0"/>
              <a:t/>
            </a:r>
            <a:br>
              <a:rPr lang="et-E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t-EE" dirty="0"/>
              <a:t>main focus is to introduce differences and to increase tolerance; </a:t>
            </a:r>
          </a:p>
          <a:p>
            <a:pPr lvl="0"/>
            <a:r>
              <a:rPr lang="et-EE" dirty="0"/>
              <a:t>very effective method to introduce other cultures; </a:t>
            </a:r>
          </a:p>
          <a:p>
            <a:pPr lvl="0"/>
            <a:r>
              <a:rPr lang="et-EE" dirty="0"/>
              <a:t>during dollsessions children point out differences and similarities with the dolls; </a:t>
            </a:r>
          </a:p>
          <a:p>
            <a:pPr lvl="0"/>
            <a:r>
              <a:rPr lang="et-EE" dirty="0"/>
              <a:t>dolls tell children a story (positive, negative or dilemma); </a:t>
            </a:r>
          </a:p>
          <a:p>
            <a:pPr lvl="0"/>
            <a:r>
              <a:rPr lang="et-EE" dirty="0"/>
              <a:t>children analyze and propose solutions; </a:t>
            </a:r>
          </a:p>
          <a:p>
            <a:pPr lvl="0"/>
            <a:r>
              <a:rPr lang="et-EE" dirty="0"/>
              <a:t>We can deal our existing problems and also plan preventive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6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470</Words>
  <Application>Microsoft Macintosh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Teaching children social skills</vt:lpstr>
      <vt:lpstr>According to national curriculum:</vt:lpstr>
      <vt:lpstr>How we evaluate children?</vt:lpstr>
      <vt:lpstr>Teaching of values </vt:lpstr>
      <vt:lpstr>Teaching social skills through values</vt:lpstr>
      <vt:lpstr>“Kindergarten Free of Bullying” </vt:lpstr>
      <vt:lpstr>PowerPoint Presentation</vt:lpstr>
      <vt:lpstr>PowerPoint Presentation</vt:lpstr>
      <vt:lpstr>“Persona Dolls methodology” </vt:lpstr>
      <vt:lpstr>PowerPoint Presentation</vt:lpstr>
      <vt:lpstr>Through these methodologies</vt:lpstr>
      <vt:lpstr>Traditions</vt:lpstr>
      <vt:lpstr>PowerPoint Presentation</vt:lpstr>
      <vt:lpstr>Parents</vt:lpstr>
      <vt:lpstr>PowerPoint Presentation</vt:lpstr>
      <vt:lpstr>Children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education</dc:title>
  <dc:creator>Marilyn Palla</dc:creator>
  <cp:lastModifiedBy>Marilyn Palla</cp:lastModifiedBy>
  <cp:revision>55</cp:revision>
  <dcterms:created xsi:type="dcterms:W3CDTF">2016-04-24T13:25:50Z</dcterms:created>
  <dcterms:modified xsi:type="dcterms:W3CDTF">2017-03-07T12:09:56Z</dcterms:modified>
</cp:coreProperties>
</file>