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2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3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7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7411-D487-B149-B9D6-E520942D9C4D}" type="datetimeFigureOut">
              <a:rPr lang="en-US" smtClean="0"/>
              <a:t>02.05.16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CE22-09FB-9C4A-834C-5F3428D9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Persona Doll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Erasmus + seminar in Portugal</a:t>
            </a:r>
          </a:p>
          <a:p>
            <a:r>
              <a:rPr lang="en-US" dirty="0" smtClean="0"/>
              <a:t>8.05.16 – 12.05.16</a:t>
            </a:r>
            <a:endParaRPr lang="en-US" dirty="0"/>
          </a:p>
        </p:txBody>
      </p:sp>
      <p:pic>
        <p:nvPicPr>
          <p:cNvPr id="4" name="Picture 3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6" y="918082"/>
            <a:ext cx="3721595" cy="1063042"/>
          </a:xfrm>
          <a:prstGeom prst="rect">
            <a:avLst/>
          </a:prstGeom>
        </p:spPr>
      </p:pic>
      <p:pic>
        <p:nvPicPr>
          <p:cNvPr id="5" name="Picture 4" descr="lasteai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71" y="531521"/>
            <a:ext cx="2627761" cy="16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5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my name </a:t>
            </a:r>
            <a:r>
              <a:rPr lang="en-US" smtClean="0"/>
              <a:t>is Marie</a:t>
            </a:r>
            <a:endParaRPr lang="en-US" dirty="0"/>
          </a:p>
        </p:txBody>
      </p:sp>
      <p:pic>
        <p:nvPicPr>
          <p:cNvPr id="4" name="Content Placeholder 3" descr="IMG_03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353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Her father is from France and mother from Estonia;</a:t>
            </a:r>
          </a:p>
          <a:p>
            <a:r>
              <a:rPr lang="en-US" dirty="0" smtClean="0"/>
              <a:t>Lives in a private house, in a </a:t>
            </a:r>
            <a:r>
              <a:rPr lang="en-US" dirty="0" err="1" smtClean="0"/>
              <a:t>expencive</a:t>
            </a:r>
            <a:r>
              <a:rPr lang="en-US" dirty="0" smtClean="0"/>
              <a:t> part of the city;</a:t>
            </a:r>
          </a:p>
          <a:p>
            <a:r>
              <a:rPr lang="en-US" dirty="0" smtClean="0"/>
              <a:t>Her father in a </a:t>
            </a:r>
            <a:r>
              <a:rPr lang="en-US" dirty="0" err="1" smtClean="0"/>
              <a:t>succesful</a:t>
            </a:r>
            <a:r>
              <a:rPr lang="en-US" dirty="0" smtClean="0"/>
              <a:t> businessman;</a:t>
            </a:r>
          </a:p>
          <a:p>
            <a:r>
              <a:rPr lang="en-US" dirty="0" smtClean="0"/>
              <a:t>She likes to sing and to dance ballroom dances;</a:t>
            </a:r>
          </a:p>
          <a:p>
            <a:r>
              <a:rPr lang="en-US" dirty="0" smtClean="0"/>
              <a:t>She likes to take part on ballroom dance competitions and to wear beautiful dresses;</a:t>
            </a:r>
          </a:p>
          <a:p>
            <a:r>
              <a:rPr lang="en-US" dirty="0" smtClean="0"/>
              <a:t>She likes to play princess game and beauty queen competition.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5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does not like when people touch her hair;</a:t>
            </a:r>
          </a:p>
          <a:p>
            <a:r>
              <a:rPr lang="en-US" dirty="0" smtClean="0"/>
              <a:t>She does not like when her clothes get dirty, therefore she does not play in a sandbox;</a:t>
            </a:r>
          </a:p>
          <a:p>
            <a:r>
              <a:rPr lang="en-US" dirty="0" smtClean="0"/>
              <a:t>She likes sushi and pasta;</a:t>
            </a:r>
          </a:p>
          <a:p>
            <a:r>
              <a:rPr lang="en-US" dirty="0" smtClean="0"/>
              <a:t>She does not like soda, </a:t>
            </a:r>
            <a:r>
              <a:rPr lang="en-US" dirty="0" err="1" smtClean="0"/>
              <a:t>souergabbage</a:t>
            </a:r>
            <a:r>
              <a:rPr lang="en-US" dirty="0" smtClean="0"/>
              <a:t> and meat with fat;</a:t>
            </a:r>
          </a:p>
          <a:p>
            <a:r>
              <a:rPr lang="en-US" dirty="0" smtClean="0"/>
              <a:t>She is scared that she will feel </a:t>
            </a:r>
            <a:r>
              <a:rPr lang="en-US" dirty="0" err="1" smtClean="0"/>
              <a:t>sik</a:t>
            </a:r>
            <a:r>
              <a:rPr lang="en-US" dirty="0" smtClean="0"/>
              <a:t> or weak and her mother is not around then;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1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diabetic;</a:t>
            </a:r>
          </a:p>
          <a:p>
            <a:r>
              <a:rPr lang="en-US" dirty="0" smtClean="0"/>
              <a:t>She is a very gifted and </a:t>
            </a:r>
            <a:r>
              <a:rPr lang="en-US" dirty="0" err="1" smtClean="0"/>
              <a:t>atchletic</a:t>
            </a:r>
            <a:r>
              <a:rPr lang="en-US" dirty="0" smtClean="0"/>
              <a:t> child;</a:t>
            </a:r>
          </a:p>
          <a:p>
            <a:pPr marL="0" indent="0">
              <a:buNone/>
            </a:pPr>
            <a:r>
              <a:rPr lang="en-US" dirty="0" smtClean="0"/>
              <a:t>Recently her family discovered that Marie is diabetic. Her mother thought that she should quit her trainings. But Marie will not quit. She has to bring her </a:t>
            </a:r>
            <a:r>
              <a:rPr lang="en-US" dirty="0" err="1" smtClean="0"/>
              <a:t>insuline</a:t>
            </a:r>
            <a:r>
              <a:rPr lang="en-US" dirty="0" smtClean="0"/>
              <a:t> shot to kindergarten with her now. She does not want anyone to know that she is </a:t>
            </a:r>
            <a:r>
              <a:rPr lang="en-US" dirty="0" err="1" smtClean="0"/>
              <a:t>sik</a:t>
            </a:r>
            <a:r>
              <a:rPr lang="en-US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212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3. Persona Doll</vt:lpstr>
      <vt:lpstr>Hello my name is Marie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Persona Doll</dc:title>
  <dc:creator>Marilyn Palla</dc:creator>
  <cp:lastModifiedBy>Marilyn Palla</cp:lastModifiedBy>
  <cp:revision>4</cp:revision>
  <dcterms:created xsi:type="dcterms:W3CDTF">2016-04-24T13:26:20Z</dcterms:created>
  <dcterms:modified xsi:type="dcterms:W3CDTF">2016-05-02T05:21:02Z</dcterms:modified>
</cp:coreProperties>
</file>