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86" r:id="rId3"/>
    <p:sldId id="287" r:id="rId4"/>
    <p:sldId id="281" r:id="rId5"/>
    <p:sldId id="282" r:id="rId6"/>
    <p:sldId id="283" r:id="rId7"/>
    <p:sldId id="280" r:id="rId8"/>
    <p:sldId id="269" r:id="rId9"/>
    <p:sldId id="265" r:id="rId10"/>
    <p:sldId id="285" r:id="rId11"/>
    <p:sldId id="284" r:id="rId1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1272" y="-2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İkizkenar Üçgen"/>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1371600" y="6012656"/>
            <a:ext cx="5791200" cy="365125"/>
          </a:xfrm>
        </p:spPr>
        <p:txBody>
          <a:bodyPr tIns="0" bIns="0" anchor="t"/>
          <a:lstStyle>
            <a:lvl1pPr algn="r">
              <a:defRPr sz="1000"/>
            </a:lvl1pPr>
          </a:lstStyle>
          <a:p>
            <a:fld id="{A23720DD-5B6D-40BF-8493-A6B52D484E6B}" type="datetimeFigureOut">
              <a:rPr lang="tr-TR" smtClean="0"/>
              <a:pPr/>
              <a:t>17.03.2017</a:t>
            </a:fld>
            <a:endParaRPr lang="tr-TR"/>
          </a:p>
        </p:txBody>
      </p:sp>
      <p:sp>
        <p:nvSpPr>
          <p:cNvPr id="17" name="16 Altbilgi Yer Tutucusu"/>
          <p:cNvSpPr>
            <a:spLocks noGrp="1"/>
          </p:cNvSpPr>
          <p:nvPr>
            <p:ph type="ftr" sz="quarter" idx="11"/>
          </p:nvPr>
        </p:nvSpPr>
        <p:spPr>
          <a:xfrm>
            <a:off x="1371600" y="5650704"/>
            <a:ext cx="5791200" cy="365125"/>
          </a:xfrm>
        </p:spPr>
        <p:txBody>
          <a:bodyPr tIns="0" bIns="0" anchor="b"/>
          <a:lstStyle>
            <a:lvl1pPr algn="r">
              <a:defRPr sz="1100"/>
            </a:lvl1pPr>
          </a:lstStyle>
          <a:p>
            <a:endParaRPr lang="tr-TR"/>
          </a:p>
        </p:txBody>
      </p:sp>
      <p:sp>
        <p:nvSpPr>
          <p:cNvPr id="29" name="28 Slayt Numarası Yer Tutucusu"/>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23720DD-5B6D-40BF-8493-A6B52D484E6B}" type="datetimeFigureOut">
              <a:rPr lang="tr-TR" smtClean="0"/>
              <a:pPr/>
              <a:t>17.03.2017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23720DD-5B6D-40BF-8493-A6B52D484E6B}" type="datetimeFigureOut">
              <a:rPr lang="tr-TR" smtClean="0"/>
              <a:pPr/>
              <a:t>17.03.2017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791456" y="6480048"/>
            <a:ext cx="2133600" cy="301752"/>
          </a:xfrm>
        </p:spPr>
        <p:txBody>
          <a:bodyPr/>
          <a:lstStyle/>
          <a:p>
            <a:fld id="{A23720DD-5B6D-40BF-8493-A6B52D484E6B}" type="datetimeFigureOut">
              <a:rPr lang="tr-TR" smtClean="0"/>
              <a:pPr/>
              <a:t>17.03.2017</a:t>
            </a:fld>
            <a:endParaRPr lang="tr-TR"/>
          </a:p>
        </p:txBody>
      </p:sp>
      <p:sp>
        <p:nvSpPr>
          <p:cNvPr id="5" name="4 Altbilgi Yer Tutucusu"/>
          <p:cNvSpPr>
            <a:spLocks noGrp="1"/>
          </p:cNvSpPr>
          <p:nvPr>
            <p:ph type="ftr" sz="quarter" idx="11"/>
          </p:nvPr>
        </p:nvSpPr>
        <p:spPr>
          <a:xfrm>
            <a:off x="457200" y="6480969"/>
            <a:ext cx="4260056" cy="300831"/>
          </a:xfrm>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8 Dik Üçgen"/>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İkizkenar Üçgen"/>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Veri Yer Tutucusu"/>
          <p:cNvSpPr>
            <a:spLocks noGrp="1"/>
          </p:cNvSpPr>
          <p:nvPr>
            <p:ph type="dt" sz="half" idx="10"/>
          </p:nvPr>
        </p:nvSpPr>
        <p:spPr>
          <a:xfrm>
            <a:off x="6955632" y="6477000"/>
            <a:ext cx="2133600" cy="304800"/>
          </a:xfrm>
        </p:spPr>
        <p:txBody>
          <a:bodyPr/>
          <a:lstStyle/>
          <a:p>
            <a:fld id="{A23720DD-5B6D-40BF-8493-A6B52D484E6B}" type="datetimeFigureOut">
              <a:rPr lang="tr-TR" smtClean="0"/>
              <a:pPr/>
              <a:t>17.03.2017</a:t>
            </a:fld>
            <a:endParaRPr lang="tr-TR"/>
          </a:p>
        </p:txBody>
      </p:sp>
      <p:sp>
        <p:nvSpPr>
          <p:cNvPr id="5" name="4 Altbilgi Yer Tutucusu"/>
          <p:cNvSpPr>
            <a:spLocks noGrp="1"/>
          </p:cNvSpPr>
          <p:nvPr>
            <p:ph type="ftr" sz="quarter" idx="11"/>
          </p:nvPr>
        </p:nvSpPr>
        <p:spPr>
          <a:xfrm>
            <a:off x="2619376" y="6480969"/>
            <a:ext cx="4260056" cy="300831"/>
          </a:xfrm>
        </p:spPr>
        <p:txBody>
          <a:bodyPr/>
          <a:lstStyle/>
          <a:p>
            <a:endParaRPr lang="tr-TR"/>
          </a:p>
        </p:txBody>
      </p:sp>
      <p:sp>
        <p:nvSpPr>
          <p:cNvPr id="6" name="5 Slayt Numarası Yer Tutucusu"/>
          <p:cNvSpPr>
            <a:spLocks noGrp="1"/>
          </p:cNvSpPr>
          <p:nvPr>
            <p:ph type="sldNum" sz="quarter" idx="12"/>
          </p:nvPr>
        </p:nvSpPr>
        <p:spPr>
          <a:xfrm>
            <a:off x="8451056" y="809624"/>
            <a:ext cx="502920" cy="300831"/>
          </a:xfrm>
        </p:spPr>
        <p:txBody>
          <a:bodyPr/>
          <a:lstStyle/>
          <a:p>
            <a:fld id="{F302176B-0E47-46AC-8F43-DAB4B8A37D06}" type="slidenum">
              <a:rPr lang="tr-TR" smtClean="0"/>
              <a:pPr/>
              <a:t>‹#›</a:t>
            </a:fld>
            <a:endParaRPr lang="tr-TR"/>
          </a:p>
        </p:txBody>
      </p:sp>
      <p:cxnSp>
        <p:nvCxnSpPr>
          <p:cNvPr id="11" name="10 Düz Bağlayıcı"/>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Düz Bağlayıcı"/>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4791456" y="6480969"/>
            <a:ext cx="2133600" cy="301752"/>
          </a:xfrm>
        </p:spPr>
        <p:txBody>
          <a:bodyPr/>
          <a:lstStyle/>
          <a:p>
            <a:fld id="{A23720DD-5B6D-40BF-8493-A6B52D484E6B}" type="datetimeFigureOut">
              <a:rPr lang="tr-TR" smtClean="0"/>
              <a:pPr/>
              <a:t>17.03.2017</a:t>
            </a:fld>
            <a:endParaRPr lang="tr-TR"/>
          </a:p>
        </p:txBody>
      </p:sp>
      <p:sp>
        <p:nvSpPr>
          <p:cNvPr id="6" name="5 Altbilgi Yer Tutucusu"/>
          <p:cNvSpPr>
            <a:spLocks noGrp="1"/>
          </p:cNvSpPr>
          <p:nvPr>
            <p:ph type="ftr" sz="quarter" idx="11"/>
          </p:nvPr>
        </p:nvSpPr>
        <p:spPr>
          <a:xfrm>
            <a:off x="457200" y="6480969"/>
            <a:ext cx="4260056" cy="301752"/>
          </a:xfrm>
        </p:spPr>
        <p:txBody>
          <a:bodyPr/>
          <a:lstStyle/>
          <a:p>
            <a:endParaRPr lang="tr-TR"/>
          </a:p>
        </p:txBody>
      </p:sp>
      <p:sp>
        <p:nvSpPr>
          <p:cNvPr id="7" name="6 Slayt Numarası Yer Tutucusu"/>
          <p:cNvSpPr>
            <a:spLocks noGrp="1"/>
          </p:cNvSpPr>
          <p:nvPr>
            <p:ph type="sldNum" sz="quarter" idx="12"/>
          </p:nvPr>
        </p:nvSpPr>
        <p:spPr>
          <a:xfrm>
            <a:off x="7589520" y="6480969"/>
            <a:ext cx="502920" cy="301752"/>
          </a:xfrm>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a:xfrm>
            <a:off x="4791456" y="6480969"/>
            <a:ext cx="2130552" cy="301752"/>
          </a:xfrm>
        </p:spPr>
        <p:txBody>
          <a:bodyPr/>
          <a:lstStyle/>
          <a:p>
            <a:fld id="{A23720DD-5B6D-40BF-8493-A6B52D484E6B}" type="datetimeFigureOut">
              <a:rPr lang="tr-TR" smtClean="0"/>
              <a:pPr/>
              <a:t>17.03.2017</a:t>
            </a:fld>
            <a:endParaRPr lang="tr-TR"/>
          </a:p>
        </p:txBody>
      </p:sp>
      <p:sp>
        <p:nvSpPr>
          <p:cNvPr id="8" name="7 Altbilgi Yer Tutucusu"/>
          <p:cNvSpPr>
            <a:spLocks noGrp="1"/>
          </p:cNvSpPr>
          <p:nvPr>
            <p:ph type="ftr" sz="quarter" idx="11"/>
          </p:nvPr>
        </p:nvSpPr>
        <p:spPr>
          <a:xfrm>
            <a:off x="457200" y="6480969"/>
            <a:ext cx="4261104" cy="301752"/>
          </a:xfrm>
        </p:spPr>
        <p:txBody>
          <a:bodyPr/>
          <a:lstStyle/>
          <a:p>
            <a:endParaRPr lang="tr-TR"/>
          </a:p>
        </p:txBody>
      </p:sp>
      <p:sp>
        <p:nvSpPr>
          <p:cNvPr id="9" name="8 Slayt Numarası Yer Tutucusu"/>
          <p:cNvSpPr>
            <a:spLocks noGrp="1"/>
          </p:cNvSpPr>
          <p:nvPr>
            <p:ph type="sldNum" sz="quarter" idx="12"/>
          </p:nvPr>
        </p:nvSpPr>
        <p:spPr>
          <a:xfrm>
            <a:off x="7589520" y="6483096"/>
            <a:ext cx="502920" cy="301752"/>
          </a:xfrm>
        </p:spPr>
        <p:txBody>
          <a:bodyPr/>
          <a:lstStyle>
            <a:lvl1pPr algn="ctr">
              <a:defRPr/>
            </a:lvl1pPr>
          </a:lstStyle>
          <a:p>
            <a:fld id="{F302176B-0E47-46AC-8F43-DAB4B8A37D0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A23720DD-5B6D-40BF-8493-A6B52D484E6B}" type="datetimeFigureOut">
              <a:rPr lang="tr-TR" smtClean="0"/>
              <a:pPr/>
              <a:t>17.03.2017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791456" y="6480969"/>
            <a:ext cx="2133600" cy="301752"/>
          </a:xfrm>
        </p:spPr>
        <p:txBody>
          <a:bodyPr/>
          <a:lstStyle/>
          <a:p>
            <a:fld id="{A23720DD-5B6D-40BF-8493-A6B52D484E6B}" type="datetimeFigureOut">
              <a:rPr lang="tr-TR" smtClean="0"/>
              <a:pPr/>
              <a:t>17.03.2017</a:t>
            </a:fld>
            <a:endParaRPr lang="tr-TR"/>
          </a:p>
        </p:txBody>
      </p:sp>
      <p:sp>
        <p:nvSpPr>
          <p:cNvPr id="3" name="2 Altbilgi Yer Tutucusu"/>
          <p:cNvSpPr>
            <a:spLocks noGrp="1"/>
          </p:cNvSpPr>
          <p:nvPr>
            <p:ph type="ftr" sz="quarter" idx="11"/>
          </p:nvPr>
        </p:nvSpPr>
        <p:spPr>
          <a:xfrm>
            <a:off x="457200" y="6481890"/>
            <a:ext cx="4260056" cy="300831"/>
          </a:xfrm>
        </p:spPr>
        <p:txBody>
          <a:bodyPr/>
          <a:lstStyle/>
          <a:p>
            <a:endParaRPr lang="tr-TR"/>
          </a:p>
        </p:txBody>
      </p:sp>
      <p:sp>
        <p:nvSpPr>
          <p:cNvPr id="4" name="3 Slayt Numarası Yer Tutucusu"/>
          <p:cNvSpPr>
            <a:spLocks noGrp="1"/>
          </p:cNvSpPr>
          <p:nvPr>
            <p:ph type="sldNum" sz="quarter" idx="12"/>
          </p:nvPr>
        </p:nvSpPr>
        <p:spPr>
          <a:xfrm>
            <a:off x="7589520" y="6480969"/>
            <a:ext cx="502920" cy="301752"/>
          </a:xfrm>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278976" y="6556248"/>
            <a:ext cx="2133600" cy="301752"/>
          </a:xfrm>
        </p:spPr>
        <p:txBody>
          <a:bodyPr/>
          <a:lstStyle>
            <a:lvl1pPr>
              <a:defRPr sz="900"/>
            </a:lvl1pPr>
          </a:lstStyle>
          <a:p>
            <a:fld id="{A23720DD-5B6D-40BF-8493-A6B52D484E6B}" type="datetimeFigureOut">
              <a:rPr lang="tr-TR" smtClean="0"/>
              <a:pPr/>
              <a:t>17.03.2017</a:t>
            </a:fld>
            <a:endParaRPr lang="tr-TR"/>
          </a:p>
        </p:txBody>
      </p:sp>
      <p:sp>
        <p:nvSpPr>
          <p:cNvPr id="6" name="5 Altbilgi Yer Tutucusu"/>
          <p:cNvSpPr>
            <a:spLocks noGrp="1"/>
          </p:cNvSpPr>
          <p:nvPr>
            <p:ph type="ftr" sz="quarter" idx="11"/>
          </p:nvPr>
        </p:nvSpPr>
        <p:spPr>
          <a:xfrm>
            <a:off x="1135856" y="6556248"/>
            <a:ext cx="5143120"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410576" y="6556248"/>
            <a:ext cx="502920" cy="301752"/>
          </a:xfrm>
        </p:spPr>
        <p:txBody>
          <a:bodyPr/>
          <a:lstStyle>
            <a:lvl1pPr>
              <a:defRPr sz="900"/>
            </a:lvl1pPr>
          </a:lstStyle>
          <a:p>
            <a:fld id="{F302176B-0E47-46AC-8F43-DAB4B8A37D0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6108192" y="6556248"/>
            <a:ext cx="2103120" cy="301752"/>
          </a:xfrm>
        </p:spPr>
        <p:txBody>
          <a:bodyPr/>
          <a:lstStyle>
            <a:lvl1pPr>
              <a:defRPr sz="900"/>
            </a:lvl1pPr>
          </a:lstStyle>
          <a:p>
            <a:fld id="{A23720DD-5B6D-40BF-8493-A6B52D484E6B}" type="datetimeFigureOut">
              <a:rPr lang="tr-TR" smtClean="0"/>
              <a:pPr/>
              <a:t>17.03.2017</a:t>
            </a:fld>
            <a:endParaRPr lang="tr-TR"/>
          </a:p>
        </p:txBody>
      </p:sp>
      <p:sp>
        <p:nvSpPr>
          <p:cNvPr id="6" name="5 Altbilgi Yer Tutucusu"/>
          <p:cNvSpPr>
            <a:spLocks noGrp="1"/>
          </p:cNvSpPr>
          <p:nvPr>
            <p:ph type="ftr" sz="quarter" idx="11"/>
          </p:nvPr>
        </p:nvSpPr>
        <p:spPr>
          <a:xfrm>
            <a:off x="1170432" y="6557169"/>
            <a:ext cx="4948072"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217192" y="6556248"/>
            <a:ext cx="365760" cy="301752"/>
          </a:xfrm>
        </p:spPr>
        <p:txBody>
          <a:bodyPr/>
          <a:lstStyle>
            <a:lvl1pPr algn="ctr">
              <a:defRPr sz="900"/>
            </a:lvl1pPr>
          </a:lstStyle>
          <a:p>
            <a:fld id="{F302176B-0E47-46AC-8F43-DAB4B8A37D0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Düz Bağlayıcı"/>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23720DD-5B6D-40BF-8493-A6B52D484E6B}" type="datetimeFigureOut">
              <a:rPr lang="tr-TR" smtClean="0"/>
              <a:pPr/>
              <a:t>17.03.2017</a:t>
            </a:fld>
            <a:endParaRPr lang="tr-TR"/>
          </a:p>
        </p:txBody>
      </p:sp>
      <p:sp>
        <p:nvSpPr>
          <p:cNvPr id="3" name="2 Altbilgi Yer Tutucusu"/>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p>
        </p:txBody>
      </p:sp>
      <p:sp>
        <p:nvSpPr>
          <p:cNvPr id="23" name="22 Slayt Numarası Yer Tutucusu"/>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302176B-0E47-46AC-8F43-DAB4B8A37D06}"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file:///C:\Users\Talatpa&#351;a.Md.Yrd\Desktop\TURKEY%20MEETING\PRESENTATION\XiaoYing_Video_1483078673396.mp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908720"/>
            <a:ext cx="7772400" cy="3384376"/>
          </a:xfrm>
        </p:spPr>
        <p:txBody>
          <a:bodyPr>
            <a:normAutofit fontScale="90000"/>
          </a:bodyPr>
          <a:lstStyle/>
          <a:p>
            <a:r>
              <a:rPr lang="tr-TR" sz="6600" dirty="0" smtClean="0">
                <a:latin typeface="Aharoni" panose="02010803020104030203" pitchFamily="2" charset="-79"/>
                <a:cs typeface="Aharoni" panose="02010803020104030203" pitchFamily="2" charset="-79"/>
              </a:rPr>
              <a:t>ACTIVITIES</a:t>
            </a:r>
            <a:br>
              <a:rPr lang="tr-TR" sz="6600" dirty="0" smtClean="0">
                <a:latin typeface="Aharoni" panose="02010803020104030203" pitchFamily="2" charset="-79"/>
                <a:cs typeface="Aharoni" panose="02010803020104030203" pitchFamily="2" charset="-79"/>
              </a:rPr>
            </a:br>
            <a:r>
              <a:rPr lang="tr-TR" sz="6600" dirty="0" smtClean="0">
                <a:latin typeface="Aharoni" panose="02010803020104030203" pitchFamily="2" charset="-79"/>
                <a:cs typeface="Aharoni" panose="02010803020104030203" pitchFamily="2" charset="-79"/>
              </a:rPr>
              <a:t>HAVE DONE FOR DEVELOP CHILDREN SOCIAL SKILLS</a:t>
            </a:r>
            <a:endParaRPr lang="tr-TR" sz="6600" dirty="0">
              <a:latin typeface="Aharoni" panose="02010803020104030203" pitchFamily="2" charset="-79"/>
              <a:cs typeface="Aharoni" panose="02010803020104030203" pitchFamily="2" charset="-79"/>
            </a:endParaRPr>
          </a:p>
        </p:txBody>
      </p:sp>
      <p:pic>
        <p:nvPicPr>
          <p:cNvPr id="4" name="Picture 9" descr="0a0a0060d93f827alogo_erasmus_plus"/>
          <p:cNvPicPr>
            <a:picLocks noChangeAspect="1" noChangeArrowheads="1"/>
          </p:cNvPicPr>
          <p:nvPr/>
        </p:nvPicPr>
        <p:blipFill>
          <a:blip r:embed="rId2"/>
          <a:srcRect/>
          <a:stretch>
            <a:fillRect/>
          </a:stretch>
        </p:blipFill>
        <p:spPr bwMode="auto">
          <a:xfrm>
            <a:off x="899592" y="5949950"/>
            <a:ext cx="1512887" cy="692150"/>
          </a:xfrm>
          <a:prstGeom prst="rect">
            <a:avLst/>
          </a:prstGeom>
          <a:noFill/>
          <a:ln w="9525">
            <a:noFill/>
            <a:miter lim="800000"/>
            <a:headEnd/>
            <a:tailEnd/>
          </a:ln>
        </p:spPr>
      </p:pic>
      <p:pic>
        <p:nvPicPr>
          <p:cNvPr id="5" name="Picture 17" descr="Bakanlik_yazili"/>
          <p:cNvPicPr>
            <a:picLocks noChangeAspect="1" noChangeArrowheads="1"/>
          </p:cNvPicPr>
          <p:nvPr/>
        </p:nvPicPr>
        <p:blipFill>
          <a:blip r:embed="rId3"/>
          <a:srcRect/>
          <a:stretch>
            <a:fillRect/>
          </a:stretch>
        </p:blipFill>
        <p:spPr bwMode="auto">
          <a:xfrm>
            <a:off x="3851920" y="6092824"/>
            <a:ext cx="1008063" cy="549275"/>
          </a:xfrm>
          <a:prstGeom prst="rect">
            <a:avLst/>
          </a:prstGeom>
          <a:noFill/>
          <a:ln w="9525">
            <a:noFill/>
            <a:miter lim="800000"/>
            <a:headEnd/>
            <a:tailEnd/>
          </a:ln>
        </p:spPr>
      </p:pic>
      <p:pic>
        <p:nvPicPr>
          <p:cNvPr id="6" name="Picture 13" descr="2014-ulusal-ajans-logosu"/>
          <p:cNvPicPr>
            <a:picLocks noChangeAspect="1" noChangeArrowheads="1"/>
          </p:cNvPicPr>
          <p:nvPr/>
        </p:nvPicPr>
        <p:blipFill>
          <a:blip r:embed="rId4"/>
          <a:srcRect/>
          <a:stretch>
            <a:fillRect/>
          </a:stretch>
        </p:blipFill>
        <p:spPr bwMode="auto">
          <a:xfrm>
            <a:off x="6876256" y="6148161"/>
            <a:ext cx="1223963" cy="476250"/>
          </a:xfrm>
          <a:prstGeom prst="rect">
            <a:avLst/>
          </a:prstGeom>
          <a:noFill/>
          <a:ln w="9525">
            <a:noFill/>
            <a:miter lim="800000"/>
            <a:headEnd/>
            <a:tailEnd/>
          </a:ln>
        </p:spPr>
      </p:pic>
      <p:pic>
        <p:nvPicPr>
          <p:cNvPr id="7" name="Resim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714744" y="4357694"/>
            <a:ext cx="1560881" cy="1560881"/>
          </a:xfrm>
          <a:prstGeom prst="rect">
            <a:avLst/>
          </a:prstGeom>
        </p:spPr>
      </p:pic>
    </p:spTree>
    <p:extLst>
      <p:ext uri="{BB962C8B-B14F-4D97-AF65-F5344CB8AC3E}">
        <p14:creationId xmlns:p14="http://schemas.microsoft.com/office/powerpoint/2010/main" xmlns="" val="1347153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4400" b="1" dirty="0" smtClean="0"/>
              <a:t>OUR CHILDREN GO TO MUSEUMS. ONE OF THESE IS MUSEUM OF TOYS.</a:t>
            </a:r>
            <a:endParaRPr lang="tr-TR" dirty="0"/>
          </a:p>
        </p:txBody>
      </p:sp>
      <p:pic>
        <p:nvPicPr>
          <p:cNvPr id="4" name="3 İçerik Yer Tutucusu" descr="ANASINIFI OYUNCAK MÜZESİ GEZİSİ (1).JPG"/>
          <p:cNvPicPr>
            <a:picLocks noGrp="1" noChangeAspect="1"/>
          </p:cNvPicPr>
          <p:nvPr>
            <p:ph idx="1"/>
          </p:nvPr>
        </p:nvPicPr>
        <p:blipFill>
          <a:blip r:embed="rId2"/>
          <a:stretch>
            <a:fillRect/>
          </a:stretch>
        </p:blipFill>
        <p:spPr>
          <a:xfrm>
            <a:off x="214282" y="1857364"/>
            <a:ext cx="4154375" cy="2336836"/>
          </a:xfrm>
        </p:spPr>
      </p:pic>
      <p:pic>
        <p:nvPicPr>
          <p:cNvPr id="5" name="4 Resim" descr="ANASINIFI OYUNCAK MÜZESİ GEZİSİ (2).JPG"/>
          <p:cNvPicPr>
            <a:picLocks noChangeAspect="1"/>
          </p:cNvPicPr>
          <p:nvPr/>
        </p:nvPicPr>
        <p:blipFill>
          <a:blip r:embed="rId3"/>
          <a:stretch>
            <a:fillRect/>
          </a:stretch>
        </p:blipFill>
        <p:spPr>
          <a:xfrm>
            <a:off x="4470329" y="2428868"/>
            <a:ext cx="4673671" cy="3143272"/>
          </a:xfrm>
          <a:prstGeom prst="rect">
            <a:avLst/>
          </a:prstGeom>
        </p:spPr>
      </p:pic>
      <p:pic>
        <p:nvPicPr>
          <p:cNvPr id="6" name="5 Resim" descr="ANASINIFI OYUNCAK MÜZESİ GEZİSİ (3).JPG"/>
          <p:cNvPicPr>
            <a:picLocks noChangeAspect="1"/>
          </p:cNvPicPr>
          <p:nvPr/>
        </p:nvPicPr>
        <p:blipFill>
          <a:blip r:embed="rId4"/>
          <a:stretch>
            <a:fillRect/>
          </a:stretch>
        </p:blipFill>
        <p:spPr>
          <a:xfrm>
            <a:off x="428596" y="4429132"/>
            <a:ext cx="3714776" cy="221457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600" b="1" dirty="0" smtClean="0"/>
              <a:t>ANOTHER  IS ATATURK’S MUSEUM.</a:t>
            </a:r>
            <a:endParaRPr lang="tr-TR" sz="3600" b="1" dirty="0"/>
          </a:p>
        </p:txBody>
      </p:sp>
      <p:pic>
        <p:nvPicPr>
          <p:cNvPr id="4" name="3 İçerik Yer Tutucusu" descr="3.JPG"/>
          <p:cNvPicPr>
            <a:picLocks noGrp="1" noChangeAspect="1"/>
          </p:cNvPicPr>
          <p:nvPr>
            <p:ph idx="1"/>
          </p:nvPr>
        </p:nvPicPr>
        <p:blipFill>
          <a:blip r:embed="rId2" cstate="print"/>
          <a:stretch>
            <a:fillRect/>
          </a:stretch>
        </p:blipFill>
        <p:spPr>
          <a:xfrm>
            <a:off x="4500562" y="4143380"/>
            <a:ext cx="3778248" cy="2714620"/>
          </a:xfrm>
        </p:spPr>
      </p:pic>
      <p:pic>
        <p:nvPicPr>
          <p:cNvPr id="5" name="4 Resim" descr="4.JPG"/>
          <p:cNvPicPr>
            <a:picLocks noChangeAspect="1"/>
          </p:cNvPicPr>
          <p:nvPr/>
        </p:nvPicPr>
        <p:blipFill>
          <a:blip r:embed="rId3" cstate="print"/>
          <a:stretch>
            <a:fillRect/>
          </a:stretch>
        </p:blipFill>
        <p:spPr>
          <a:xfrm>
            <a:off x="4515412" y="1428736"/>
            <a:ext cx="4191030" cy="2357454"/>
          </a:xfrm>
          <a:prstGeom prst="rect">
            <a:avLst/>
          </a:prstGeom>
        </p:spPr>
      </p:pic>
      <p:pic>
        <p:nvPicPr>
          <p:cNvPr id="6" name="5 Resim" descr="2.JPG"/>
          <p:cNvPicPr>
            <a:picLocks noChangeAspect="1"/>
          </p:cNvPicPr>
          <p:nvPr/>
        </p:nvPicPr>
        <p:blipFill>
          <a:blip r:embed="rId4" cstate="print"/>
          <a:stretch>
            <a:fillRect/>
          </a:stretch>
        </p:blipFill>
        <p:spPr>
          <a:xfrm>
            <a:off x="357158" y="2357430"/>
            <a:ext cx="3643306" cy="292894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3200" b="1" dirty="0" smtClean="0"/>
              <a:t>WE HAVE ORGANIZED TO SEND CRISTMAS CARD DIFFERENT COUNTRIES DUE TO DEVELOP OUR CHILDREN’S SOCIAL SKILLS</a:t>
            </a:r>
            <a:endParaRPr lang="tr-TR" sz="3200" b="1" dirty="0"/>
          </a:p>
        </p:txBody>
      </p:sp>
      <p:pic>
        <p:nvPicPr>
          <p:cNvPr id="4" name="3 İçerik Yer Tutucusu" descr="IMG_2366.JPG"/>
          <p:cNvPicPr>
            <a:picLocks noGrp="1" noChangeAspect="1"/>
          </p:cNvPicPr>
          <p:nvPr>
            <p:ph idx="1"/>
          </p:nvPr>
        </p:nvPicPr>
        <p:blipFill>
          <a:blip r:embed="rId2"/>
          <a:stretch>
            <a:fillRect/>
          </a:stretch>
        </p:blipFill>
        <p:spPr>
          <a:xfrm>
            <a:off x="4714876" y="2000240"/>
            <a:ext cx="4184668" cy="3714776"/>
          </a:xfrm>
        </p:spPr>
      </p:pic>
      <p:pic>
        <p:nvPicPr>
          <p:cNvPr id="5" name="4 Resim" descr="IMG_2367.JPG"/>
          <p:cNvPicPr>
            <a:picLocks noChangeAspect="1"/>
          </p:cNvPicPr>
          <p:nvPr/>
        </p:nvPicPr>
        <p:blipFill>
          <a:blip r:embed="rId3"/>
          <a:stretch>
            <a:fillRect/>
          </a:stretch>
        </p:blipFill>
        <p:spPr>
          <a:xfrm>
            <a:off x="142844" y="2000240"/>
            <a:ext cx="4000528" cy="371477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HERE IS PROCESS OF SENDING CARD…</a:t>
            </a:r>
            <a:endParaRPr lang="tr-TR" b="1" dirty="0"/>
          </a:p>
        </p:txBody>
      </p:sp>
      <p:pic>
        <p:nvPicPr>
          <p:cNvPr id="4" name="XiaoYing_Video_1483078673396.mp4">
            <a:hlinkClick r:id="" action="ppaction://media"/>
          </p:cNvPr>
          <p:cNvPicPr>
            <a:picLocks noGrp="1" noRot="1" noChangeAspect="1"/>
          </p:cNvPicPr>
          <p:nvPr>
            <p:ph idx="1"/>
            <a:videoFile r:link="rId1"/>
          </p:nvPr>
        </p:nvPicPr>
        <p:blipFill>
          <a:blip r:embed="rId3"/>
          <a:stretch>
            <a:fillRect/>
          </a:stretch>
        </p:blipFill>
        <p:spPr>
          <a:xfrm>
            <a:off x="285720" y="1714488"/>
            <a:ext cx="8358246" cy="478634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16632"/>
            <a:ext cx="8229600" cy="1643050"/>
          </a:xfrm>
        </p:spPr>
        <p:txBody>
          <a:bodyPr>
            <a:noAutofit/>
          </a:bodyPr>
          <a:lstStyle/>
          <a:p>
            <a:r>
              <a:rPr lang="tr-TR" sz="3200" b="1" dirty="0" smtClean="0"/>
              <a:t>OUR CHILDREN AND PARENTS TOGETHER VISITED “</a:t>
            </a:r>
            <a:r>
              <a:rPr lang="tr-TR" sz="3200" b="1" i="1" dirty="0" smtClean="0"/>
              <a:t>CRAZY INVENTORS’ HOUSE</a:t>
            </a:r>
            <a:r>
              <a:rPr lang="tr-TR" sz="3200" b="1" dirty="0" smtClean="0"/>
              <a:t>”</a:t>
            </a:r>
            <a:endParaRPr lang="tr-TR" sz="3200" b="1" dirty="0"/>
          </a:p>
        </p:txBody>
      </p:sp>
      <p:pic>
        <p:nvPicPr>
          <p:cNvPr id="8" name="7 Resim" descr="IMG-20170112-WA0078.jpg"/>
          <p:cNvPicPr>
            <a:picLocks noChangeAspect="1"/>
          </p:cNvPicPr>
          <p:nvPr/>
        </p:nvPicPr>
        <p:blipFill>
          <a:blip r:embed="rId2"/>
          <a:stretch>
            <a:fillRect/>
          </a:stretch>
        </p:blipFill>
        <p:spPr>
          <a:xfrm>
            <a:off x="428596" y="2285992"/>
            <a:ext cx="4333873" cy="4000528"/>
          </a:xfrm>
          <a:prstGeom prst="rect">
            <a:avLst/>
          </a:prstGeom>
        </p:spPr>
      </p:pic>
      <p:pic>
        <p:nvPicPr>
          <p:cNvPr id="7" name="6 Resim" descr="IMG-20170112-WA0119.jpg"/>
          <p:cNvPicPr>
            <a:picLocks noChangeAspect="1"/>
          </p:cNvPicPr>
          <p:nvPr/>
        </p:nvPicPr>
        <p:blipFill>
          <a:blip r:embed="rId3" cstate="print"/>
          <a:stretch>
            <a:fillRect/>
          </a:stretch>
        </p:blipFill>
        <p:spPr>
          <a:xfrm>
            <a:off x="5643570" y="2285992"/>
            <a:ext cx="3000396" cy="400052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en-US" sz="2800" b="1" cap="all" dirty="0" smtClean="0"/>
              <a:t>An area of 300 square meters has been set up for our children's science learning and planned science and entertainment centers.</a:t>
            </a:r>
            <a:endParaRPr lang="tr-TR" sz="2800" b="1" cap="all" dirty="0"/>
          </a:p>
        </p:txBody>
      </p:sp>
      <p:pic>
        <p:nvPicPr>
          <p:cNvPr id="5" name="4 Resim" descr="IMG-20170112-WA0114.jpg"/>
          <p:cNvPicPr>
            <a:picLocks noChangeAspect="1"/>
          </p:cNvPicPr>
          <p:nvPr/>
        </p:nvPicPr>
        <p:blipFill>
          <a:blip r:embed="rId2" cstate="print"/>
          <a:stretch>
            <a:fillRect/>
          </a:stretch>
        </p:blipFill>
        <p:spPr>
          <a:xfrm>
            <a:off x="5000628" y="2045841"/>
            <a:ext cx="3571900" cy="4240679"/>
          </a:xfrm>
          <a:prstGeom prst="rect">
            <a:avLst/>
          </a:prstGeom>
        </p:spPr>
      </p:pic>
      <p:pic>
        <p:nvPicPr>
          <p:cNvPr id="6" name="5 Resim" descr="IMG-20170112-WA0108.jpg"/>
          <p:cNvPicPr>
            <a:picLocks noChangeAspect="1"/>
          </p:cNvPicPr>
          <p:nvPr/>
        </p:nvPicPr>
        <p:blipFill>
          <a:blip r:embed="rId3"/>
          <a:stretch>
            <a:fillRect/>
          </a:stretch>
        </p:blipFill>
        <p:spPr>
          <a:xfrm>
            <a:off x="571472" y="2000240"/>
            <a:ext cx="3429024" cy="426244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2400" b="1" dirty="0" smtClean="0"/>
              <a:t/>
            </a:r>
            <a:br>
              <a:rPr lang="tr-TR" sz="2400" b="1" dirty="0" smtClean="0"/>
            </a:br>
            <a:r>
              <a:rPr lang="tr-TR" sz="2400" b="1" dirty="0" smtClean="0"/>
              <a:t/>
            </a:r>
            <a:br>
              <a:rPr lang="tr-TR" sz="2400" b="1" dirty="0" smtClean="0"/>
            </a:br>
            <a:r>
              <a:rPr lang="tr-TR" sz="2400" b="1" dirty="0" smtClean="0"/>
              <a:t/>
            </a:r>
            <a:br>
              <a:rPr lang="tr-TR" sz="2400" b="1" dirty="0" smtClean="0"/>
            </a:br>
            <a:r>
              <a:rPr lang="tr-TR" sz="2400" b="1" dirty="0" smtClean="0"/>
              <a:t/>
            </a:r>
            <a:br>
              <a:rPr lang="tr-TR" sz="2400" b="1" dirty="0" smtClean="0"/>
            </a:br>
            <a:r>
              <a:rPr lang="tr-TR" sz="2400" b="1" dirty="0" smtClean="0"/>
              <a:t>IZMIR HAS PLANET’S HOUSE. MANY KIND OF SCHOOL VISIT EVERY TIME HERE.</a:t>
            </a:r>
            <a:br>
              <a:rPr lang="tr-TR" sz="2400" b="1" dirty="0" smtClean="0"/>
            </a:br>
            <a:r>
              <a:rPr lang="en-US" sz="2400" b="1" dirty="0" smtClean="0"/>
              <a:t> </a:t>
            </a:r>
            <a:r>
              <a:rPr lang="en-US" sz="2400" b="1" cap="all" dirty="0" smtClean="0"/>
              <a:t>İTK Planet house is the first public fixed digital planetarium in our country. it is an educational environment established to better understand nature, universe and celestial bodies.</a:t>
            </a:r>
            <a:endParaRPr lang="tr-TR" sz="2400" cap="all" dirty="0"/>
          </a:p>
        </p:txBody>
      </p:sp>
      <p:pic>
        <p:nvPicPr>
          <p:cNvPr id="4" name="3 Resim" descr="962016172321-itkgezegenevi.jpg"/>
          <p:cNvPicPr>
            <a:picLocks noChangeAspect="1"/>
          </p:cNvPicPr>
          <p:nvPr/>
        </p:nvPicPr>
        <p:blipFill>
          <a:blip r:embed="rId2"/>
          <a:stretch>
            <a:fillRect/>
          </a:stretch>
        </p:blipFill>
        <p:spPr>
          <a:xfrm>
            <a:off x="214281" y="3143248"/>
            <a:ext cx="3857653" cy="2928958"/>
          </a:xfrm>
          <a:prstGeom prst="rect">
            <a:avLst/>
          </a:prstGeom>
        </p:spPr>
      </p:pic>
      <p:pic>
        <p:nvPicPr>
          <p:cNvPr id="5" name="4 Resim" descr="untitled.png"/>
          <p:cNvPicPr>
            <a:picLocks noChangeAspect="1"/>
          </p:cNvPicPr>
          <p:nvPr/>
        </p:nvPicPr>
        <p:blipFill>
          <a:blip r:embed="rId3"/>
          <a:stretch>
            <a:fillRect/>
          </a:stretch>
        </p:blipFill>
        <p:spPr>
          <a:xfrm>
            <a:off x="4786315" y="3143248"/>
            <a:ext cx="3929090" cy="292895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7494"/>
            <a:ext cx="8229600" cy="1505322"/>
          </a:xfrm>
        </p:spPr>
        <p:txBody>
          <a:bodyPr>
            <a:noAutofit/>
          </a:bodyPr>
          <a:lstStyle/>
          <a:p>
            <a:r>
              <a:rPr lang="tr-TR" sz="3200" dirty="0" smtClean="0"/>
              <a:t/>
            </a:r>
            <a:br>
              <a:rPr lang="tr-TR" sz="3200" dirty="0" smtClean="0"/>
            </a:br>
            <a:r>
              <a:rPr lang="tr-TR" sz="3200" b="1" dirty="0" smtClean="0"/>
              <a:t>OUR CHILDREN VISITED ALSO…</a:t>
            </a:r>
            <a:br>
              <a:rPr lang="tr-TR" sz="3200" b="1" dirty="0" smtClean="0"/>
            </a:br>
            <a:r>
              <a:rPr lang="tr-TR" sz="3200" b="1" dirty="0" smtClean="0"/>
              <a:t>AND THEY GOT CERTIFICATE OF LITTLE ASTRONOUT.</a:t>
            </a:r>
            <a:endParaRPr lang="tr-TR" sz="3200" b="1" dirty="0"/>
          </a:p>
        </p:txBody>
      </p:sp>
      <p:pic>
        <p:nvPicPr>
          <p:cNvPr id="6" name="5 Resim" descr="IMG_2051.JPG"/>
          <p:cNvPicPr>
            <a:picLocks noChangeAspect="1"/>
          </p:cNvPicPr>
          <p:nvPr/>
        </p:nvPicPr>
        <p:blipFill>
          <a:blip r:embed="rId2" cstate="print"/>
          <a:stretch>
            <a:fillRect/>
          </a:stretch>
        </p:blipFill>
        <p:spPr>
          <a:xfrm>
            <a:off x="0" y="2786058"/>
            <a:ext cx="4399636" cy="3929090"/>
          </a:xfrm>
          <a:prstGeom prst="rect">
            <a:avLst/>
          </a:prstGeom>
        </p:spPr>
      </p:pic>
      <p:pic>
        <p:nvPicPr>
          <p:cNvPr id="8" name="7 Resim" descr="IMG_2070.JPG"/>
          <p:cNvPicPr>
            <a:picLocks noChangeAspect="1"/>
          </p:cNvPicPr>
          <p:nvPr/>
        </p:nvPicPr>
        <p:blipFill>
          <a:blip r:embed="rId3" cstate="print"/>
          <a:stretch>
            <a:fillRect/>
          </a:stretch>
        </p:blipFill>
        <p:spPr>
          <a:xfrm>
            <a:off x="4572000" y="2786058"/>
            <a:ext cx="4572000" cy="3857652"/>
          </a:xfrm>
          <a:prstGeom prst="rect">
            <a:avLst/>
          </a:prstGeom>
        </p:spPr>
      </p:pic>
    </p:spTree>
    <p:extLst>
      <p:ext uri="{BB962C8B-B14F-4D97-AF65-F5344CB8AC3E}">
        <p14:creationId xmlns:p14="http://schemas.microsoft.com/office/powerpoint/2010/main" xmlns="" val="446463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42852"/>
            <a:ext cx="8229600" cy="2000264"/>
          </a:xfrm>
        </p:spPr>
        <p:txBody>
          <a:bodyPr>
            <a:normAutofit/>
          </a:bodyPr>
          <a:lstStyle/>
          <a:p>
            <a:r>
              <a:rPr lang="tr-TR" sz="3200" b="1" dirty="0" smtClean="0"/>
              <a:t>ONE OF ACTIVITIES THAT ELECTION WORKSHOP. THIS ACTIVITY HAVE DONE FOR AWARENESS OF DEMOCRACY.</a:t>
            </a:r>
            <a:endParaRPr lang="tr-TR" sz="3200" b="1" dirty="0"/>
          </a:p>
        </p:txBody>
      </p:sp>
      <p:pic>
        <p:nvPicPr>
          <p:cNvPr id="6" name="5 Resim" descr="IMG_20161209_132126.jpg"/>
          <p:cNvPicPr>
            <a:picLocks noChangeAspect="1"/>
          </p:cNvPicPr>
          <p:nvPr/>
        </p:nvPicPr>
        <p:blipFill>
          <a:blip r:embed="rId2" cstate="print"/>
          <a:stretch>
            <a:fillRect/>
          </a:stretch>
        </p:blipFill>
        <p:spPr>
          <a:xfrm>
            <a:off x="285720" y="2071678"/>
            <a:ext cx="2609300" cy="3479066"/>
          </a:xfrm>
          <a:prstGeom prst="rect">
            <a:avLst/>
          </a:prstGeom>
        </p:spPr>
      </p:pic>
      <p:pic>
        <p:nvPicPr>
          <p:cNvPr id="7" name="6 Resim" descr="IMG_20161209_132712.jpg"/>
          <p:cNvPicPr>
            <a:picLocks noChangeAspect="1"/>
          </p:cNvPicPr>
          <p:nvPr/>
        </p:nvPicPr>
        <p:blipFill>
          <a:blip r:embed="rId3" cstate="print"/>
          <a:stretch>
            <a:fillRect/>
          </a:stretch>
        </p:blipFill>
        <p:spPr>
          <a:xfrm>
            <a:off x="3286116" y="2071678"/>
            <a:ext cx="2609300" cy="3479066"/>
          </a:xfrm>
          <a:prstGeom prst="rect">
            <a:avLst/>
          </a:prstGeom>
        </p:spPr>
      </p:pic>
      <p:pic>
        <p:nvPicPr>
          <p:cNvPr id="8" name="7 Resim" descr="IMG_20161209_133200.jpg"/>
          <p:cNvPicPr>
            <a:picLocks noChangeAspect="1"/>
          </p:cNvPicPr>
          <p:nvPr/>
        </p:nvPicPr>
        <p:blipFill>
          <a:blip r:embed="rId4" cstate="print"/>
          <a:stretch>
            <a:fillRect/>
          </a:stretch>
        </p:blipFill>
        <p:spPr>
          <a:xfrm>
            <a:off x="6357950" y="2071678"/>
            <a:ext cx="2609300" cy="3479066"/>
          </a:xfrm>
          <a:prstGeom prst="rect">
            <a:avLst/>
          </a:prstGeom>
        </p:spPr>
      </p:pic>
    </p:spTree>
    <p:extLst>
      <p:ext uri="{BB962C8B-B14F-4D97-AF65-F5344CB8AC3E}">
        <p14:creationId xmlns:p14="http://schemas.microsoft.com/office/powerpoint/2010/main" xmlns="" val="3164595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800" b="1" dirty="0" smtClean="0"/>
              <a:t>THEATRE ACTIVITIES IS VERY IMPORTANT FOR US AND OUR </a:t>
            </a:r>
            <a:r>
              <a:rPr lang="tr-TR" sz="2800" b="1" dirty="0" smtClean="0"/>
              <a:t>CHILDREN. </a:t>
            </a:r>
            <a:r>
              <a:rPr lang="tr-TR" sz="2800" b="1" dirty="0" smtClean="0"/>
              <a:t>THAT’S WHY OUR CHILDREN  ALWAYS GO TO THEATRE.</a:t>
            </a:r>
            <a:endParaRPr lang="tr-TR" sz="2800" b="1" dirty="0"/>
          </a:p>
        </p:txBody>
      </p:sp>
      <p:pic>
        <p:nvPicPr>
          <p:cNvPr id="7" name="6 Resim" descr="IMG_20161025_115828.jpg"/>
          <p:cNvPicPr>
            <a:picLocks noChangeAspect="1"/>
          </p:cNvPicPr>
          <p:nvPr/>
        </p:nvPicPr>
        <p:blipFill>
          <a:blip r:embed="rId2" cstate="print"/>
          <a:stretch>
            <a:fillRect/>
          </a:stretch>
        </p:blipFill>
        <p:spPr>
          <a:xfrm>
            <a:off x="142844" y="1571612"/>
            <a:ext cx="3907686" cy="2430699"/>
          </a:xfrm>
          <a:prstGeom prst="rect">
            <a:avLst/>
          </a:prstGeom>
        </p:spPr>
      </p:pic>
      <p:pic>
        <p:nvPicPr>
          <p:cNvPr id="8" name="7 Resim" descr="IMG-20170119-WA0004.jpg"/>
          <p:cNvPicPr>
            <a:picLocks noChangeAspect="1"/>
          </p:cNvPicPr>
          <p:nvPr/>
        </p:nvPicPr>
        <p:blipFill>
          <a:blip r:embed="rId3"/>
          <a:stretch>
            <a:fillRect/>
          </a:stretch>
        </p:blipFill>
        <p:spPr>
          <a:xfrm>
            <a:off x="214282" y="4143380"/>
            <a:ext cx="3907686" cy="2198073"/>
          </a:xfrm>
          <a:prstGeom prst="rect">
            <a:avLst/>
          </a:prstGeom>
        </p:spPr>
      </p:pic>
      <p:pic>
        <p:nvPicPr>
          <p:cNvPr id="9" name="8 Resim" descr="IMG-20170119-WA0006.jpg"/>
          <p:cNvPicPr>
            <a:picLocks noChangeAspect="1"/>
          </p:cNvPicPr>
          <p:nvPr/>
        </p:nvPicPr>
        <p:blipFill>
          <a:blip r:embed="rId4"/>
          <a:stretch>
            <a:fillRect/>
          </a:stretch>
        </p:blipFill>
        <p:spPr>
          <a:xfrm>
            <a:off x="5000628" y="4143380"/>
            <a:ext cx="3979124" cy="2198073"/>
          </a:xfrm>
          <a:prstGeom prst="rect">
            <a:avLst/>
          </a:prstGeom>
        </p:spPr>
      </p:pic>
      <p:pic>
        <p:nvPicPr>
          <p:cNvPr id="10" name="9 Resim" descr="IMG-20170119-WA0008.jpg"/>
          <p:cNvPicPr>
            <a:picLocks noChangeAspect="1"/>
          </p:cNvPicPr>
          <p:nvPr/>
        </p:nvPicPr>
        <p:blipFill>
          <a:blip r:embed="rId5"/>
          <a:stretch>
            <a:fillRect/>
          </a:stretch>
        </p:blipFill>
        <p:spPr>
          <a:xfrm>
            <a:off x="5000628" y="1571612"/>
            <a:ext cx="3907686" cy="2357454"/>
          </a:xfrm>
          <a:prstGeom prst="rect">
            <a:avLst/>
          </a:prstGeom>
        </p:spPr>
      </p:pic>
    </p:spTree>
    <p:extLst>
      <p:ext uri="{BB962C8B-B14F-4D97-AF65-F5344CB8AC3E}">
        <p14:creationId xmlns:p14="http://schemas.microsoft.com/office/powerpoint/2010/main" xmlns="" val="28238065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263</TotalTime>
  <Words>113</Words>
  <Application>Microsoft Office PowerPoint</Application>
  <PresentationFormat>Ekran Gösterisi (4:3)</PresentationFormat>
  <Paragraphs>11</Paragraphs>
  <Slides>11</Slides>
  <Notes>0</Notes>
  <HiddenSlides>0</HiddenSlides>
  <MMClips>1</MMClip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Canlı</vt:lpstr>
      <vt:lpstr>ACTIVITIES HAVE DONE FOR DEVELOP CHILDREN SOCIAL SKILLS</vt:lpstr>
      <vt:lpstr>WE HAVE ORGANIZED TO SEND CRISTMAS CARD DIFFERENT COUNTRIES DUE TO DEVELOP OUR CHILDREN’S SOCIAL SKILLS</vt:lpstr>
      <vt:lpstr>HERE IS PROCESS OF SENDING CARD…</vt:lpstr>
      <vt:lpstr>OUR CHILDREN AND PARENTS TOGETHER VISITED “CRAZY INVENTORS’ HOUSE”</vt:lpstr>
      <vt:lpstr>An area of 300 square meters has been set up for our children's science learning and planned science and entertainment centers.</vt:lpstr>
      <vt:lpstr>    IZMIR HAS PLANET’S HOUSE. MANY KIND OF SCHOOL VISIT EVERY TIME HERE.  İTK Planet house is the first public fixed digital planetarium in our country. it is an educational environment established to better understand nature, universe and celestial bodies.</vt:lpstr>
      <vt:lpstr> OUR CHILDREN VISITED ALSO… AND THEY GOT CERTIFICATE OF LITTLE ASTRONOUT.</vt:lpstr>
      <vt:lpstr>ONE OF ACTIVITIES THAT ELECTION WORKSHOP. THIS ACTIVITY HAVE DONE FOR AWARENESS OF DEMOCRACY.</vt:lpstr>
      <vt:lpstr>THEATRE ACTIVITIES IS VERY IMPORTANT FOR US AND OUR CHILDREN. THAT’S WHY OUR CHILDREN  ALWAYS GO TO THEATRE.</vt:lpstr>
      <vt:lpstr>OUR CHILDREN GO TO MUSEUMS. ONE OF THESE IS MUSEUM OF TOYS.</vt:lpstr>
      <vt:lpstr>ANOTHER  IS ATATURK’S MUSEUM.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 CHILD IS SPECIAL  TURKEY ACTIVITIES</dc:title>
  <dc:creator>Talatpaşa.Md.Yrd</dc:creator>
  <cp:lastModifiedBy>Talatpaşa.Md.Yrd</cp:lastModifiedBy>
  <cp:revision>46</cp:revision>
  <dcterms:created xsi:type="dcterms:W3CDTF">2015-11-07T07:30:04Z</dcterms:created>
  <dcterms:modified xsi:type="dcterms:W3CDTF">2017-03-17T07:36:35Z</dcterms:modified>
</cp:coreProperties>
</file>