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20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4CAED-4625-3943-A1ED-C18E3EBEF247}" type="datetimeFigureOut">
              <a:rPr lang="en-US" smtClean="0"/>
              <a:t>06.05.16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17647-C677-9D4A-9D7B-DCF726738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87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4CAED-4625-3943-A1ED-C18E3EBEF247}" type="datetimeFigureOut">
              <a:rPr lang="en-US" smtClean="0"/>
              <a:t>06.05.16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17647-C677-9D4A-9D7B-DCF726738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037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4CAED-4625-3943-A1ED-C18E3EBEF247}" type="datetimeFigureOut">
              <a:rPr lang="en-US" smtClean="0"/>
              <a:t>06.05.16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17647-C677-9D4A-9D7B-DCF726738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69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4CAED-4625-3943-A1ED-C18E3EBEF247}" type="datetimeFigureOut">
              <a:rPr lang="en-US" smtClean="0"/>
              <a:t>06.05.16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17647-C677-9D4A-9D7B-DCF726738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039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4CAED-4625-3943-A1ED-C18E3EBEF247}" type="datetimeFigureOut">
              <a:rPr lang="en-US" smtClean="0"/>
              <a:t>06.05.16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17647-C677-9D4A-9D7B-DCF726738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90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4CAED-4625-3943-A1ED-C18E3EBEF247}" type="datetimeFigureOut">
              <a:rPr lang="en-US" smtClean="0"/>
              <a:t>06.05.16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17647-C677-9D4A-9D7B-DCF726738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65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4CAED-4625-3943-A1ED-C18E3EBEF247}" type="datetimeFigureOut">
              <a:rPr lang="en-US" smtClean="0"/>
              <a:t>06.05.16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17647-C677-9D4A-9D7B-DCF726738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19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4CAED-4625-3943-A1ED-C18E3EBEF247}" type="datetimeFigureOut">
              <a:rPr lang="en-US" smtClean="0"/>
              <a:t>06.05.16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17647-C677-9D4A-9D7B-DCF726738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45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4CAED-4625-3943-A1ED-C18E3EBEF247}" type="datetimeFigureOut">
              <a:rPr lang="en-US" smtClean="0"/>
              <a:t>06.05.16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17647-C677-9D4A-9D7B-DCF726738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61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4CAED-4625-3943-A1ED-C18E3EBEF247}" type="datetimeFigureOut">
              <a:rPr lang="en-US" smtClean="0"/>
              <a:t>06.05.16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17647-C677-9D4A-9D7B-DCF726738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98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4CAED-4625-3943-A1ED-C18E3EBEF247}" type="datetimeFigureOut">
              <a:rPr lang="en-US" smtClean="0"/>
              <a:t>06.05.16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17647-C677-9D4A-9D7B-DCF726738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440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4CAED-4625-3943-A1ED-C18E3EBEF247}" type="datetimeFigureOut">
              <a:rPr lang="en-US" smtClean="0"/>
              <a:t>06.05.16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17647-C677-9D4A-9D7B-DCF726738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45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Activities done with children after seminar </a:t>
            </a:r>
            <a:r>
              <a:rPr lang="en-US" smtClean="0"/>
              <a:t>in Italy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Erasmus+ project seminar in Portugal </a:t>
            </a:r>
          </a:p>
          <a:p>
            <a:r>
              <a:rPr lang="en-US" dirty="0" smtClean="0"/>
              <a:t>8.05 – 12.05.16</a:t>
            </a:r>
            <a:endParaRPr lang="en-US" dirty="0"/>
          </a:p>
        </p:txBody>
      </p:sp>
      <p:pic>
        <p:nvPicPr>
          <p:cNvPr id="4" name="Picture 3" descr="EU flag-Erasmus+_vect_PO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4" y="542422"/>
            <a:ext cx="4677926" cy="1336210"/>
          </a:xfrm>
          <a:prstGeom prst="rect">
            <a:avLst/>
          </a:prstGeom>
        </p:spPr>
      </p:pic>
      <p:pic>
        <p:nvPicPr>
          <p:cNvPr id="5" name="Picture 4" descr="lasteaia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681" y="525830"/>
            <a:ext cx="2308719" cy="145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36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44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92785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Italian 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Powerpoint</a:t>
            </a:r>
            <a:r>
              <a:rPr lang="en-US" dirty="0" smtClean="0"/>
              <a:t> introduction about Italy</a:t>
            </a:r>
          </a:p>
          <a:p>
            <a:r>
              <a:rPr lang="en-US" dirty="0" smtClean="0"/>
              <a:t>Story </a:t>
            </a:r>
            <a:r>
              <a:rPr lang="en-US" dirty="0" err="1" smtClean="0"/>
              <a:t>Pinoccio</a:t>
            </a:r>
            <a:r>
              <a:rPr lang="en-US" dirty="0" smtClean="0"/>
              <a:t> – </a:t>
            </a:r>
            <a:r>
              <a:rPr lang="en-US" dirty="0" err="1" smtClean="0"/>
              <a:t>Buratino</a:t>
            </a:r>
            <a:endParaRPr lang="en-US" dirty="0" smtClean="0"/>
          </a:p>
          <a:p>
            <a:r>
              <a:rPr lang="en-US" dirty="0" smtClean="0"/>
              <a:t>Singing in </a:t>
            </a:r>
            <a:r>
              <a:rPr lang="en-US" dirty="0" err="1" smtClean="0"/>
              <a:t>italian</a:t>
            </a:r>
            <a:r>
              <a:rPr lang="en-US" dirty="0" smtClean="0"/>
              <a:t> language</a:t>
            </a:r>
          </a:p>
          <a:p>
            <a:r>
              <a:rPr lang="en-US" smtClean="0"/>
              <a:t>Tarantella</a:t>
            </a:r>
            <a:endParaRPr lang="en-US" dirty="0" smtClean="0"/>
          </a:p>
          <a:p>
            <a:r>
              <a:rPr lang="en-US" dirty="0" smtClean="0"/>
              <a:t>Pizza</a:t>
            </a:r>
          </a:p>
        </p:txBody>
      </p:sp>
    </p:spTree>
    <p:extLst>
      <p:ext uri="{BB962C8B-B14F-4D97-AF65-F5344CB8AC3E}">
        <p14:creationId xmlns:p14="http://schemas.microsoft.com/office/powerpoint/2010/main" val="3467919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N727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2743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41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96987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DSCN727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526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N728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12147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N728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83464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N724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43774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43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324665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33</Words>
  <Application>Microsoft Macintosh PowerPoint</Application>
  <PresentationFormat>On-screen Show (4:3)</PresentationFormat>
  <Paragraphs>9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Activities done with children after seminar in Italy</vt:lpstr>
      <vt:lpstr>Italian 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Activities done with children after seminar in Italy</dc:title>
  <dc:creator>Marilyn Palla</dc:creator>
  <cp:lastModifiedBy>Marilyn Palla</cp:lastModifiedBy>
  <cp:revision>3</cp:revision>
  <dcterms:created xsi:type="dcterms:W3CDTF">2016-04-24T13:25:11Z</dcterms:created>
  <dcterms:modified xsi:type="dcterms:W3CDTF">2016-05-06T10:08:36Z</dcterms:modified>
</cp:coreProperties>
</file>