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81" r:id="rId3"/>
    <p:sldId id="282" r:id="rId4"/>
    <p:sldId id="280" r:id="rId5"/>
    <p:sldId id="269" r:id="rId6"/>
    <p:sldId id="257" r:id="rId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272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kizkenar Üçgen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23720DD-5B6D-40BF-8493-A6B52D484E6B}" type="datetimeFigureOut">
              <a:rPr lang="tr-TR" smtClean="0"/>
              <a:pPr/>
              <a:t>04.10.2017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04.10.2017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04.10.2017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23720DD-5B6D-40BF-8493-A6B52D484E6B}" type="datetimeFigureOut">
              <a:rPr lang="tr-TR" smtClean="0"/>
              <a:pPr/>
              <a:t>04.10.2017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 Üçgen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İkizkenar Üçgen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23720DD-5B6D-40BF-8493-A6B52D484E6B}" type="datetimeFigureOut">
              <a:rPr lang="tr-TR" smtClean="0"/>
              <a:pPr/>
              <a:t>04.10.2017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10 Düz Bağlayıcı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Düz Bağlayıcı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23720DD-5B6D-40BF-8493-A6B52D484E6B}" type="datetimeFigureOut">
              <a:rPr lang="tr-TR" smtClean="0"/>
              <a:pPr/>
              <a:t>04.10.2017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23720DD-5B6D-40BF-8493-A6B52D484E6B}" type="datetimeFigureOut">
              <a:rPr lang="tr-TR" smtClean="0"/>
              <a:pPr/>
              <a:t>04.10.2017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04.10.2017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23720DD-5B6D-40BF-8493-A6B52D484E6B}" type="datetimeFigureOut">
              <a:rPr lang="tr-TR" smtClean="0"/>
              <a:pPr/>
              <a:t>04.10.2017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23720DD-5B6D-40BF-8493-A6B52D484E6B}" type="datetimeFigureOut">
              <a:rPr lang="tr-TR" smtClean="0"/>
              <a:pPr/>
              <a:t>04.10.2017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23720DD-5B6D-40BF-8493-A6B52D484E6B}" type="datetimeFigureOut">
              <a:rPr lang="tr-TR" smtClean="0"/>
              <a:pPr/>
              <a:t>04.10.2017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 Üçgen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04.10.2017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3384376"/>
          </a:xfrm>
        </p:spPr>
        <p:txBody>
          <a:bodyPr>
            <a:normAutofit/>
          </a:bodyPr>
          <a:lstStyle/>
          <a:p>
            <a:r>
              <a:rPr lang="tr-TR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ACTIVITIES DONE AFTER SEMINAR IN POLAND</a:t>
            </a:r>
            <a:endParaRPr lang="tr-TR" sz="6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9" descr="0a0a0060d93f827alogo_erasmus_pl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5949950"/>
            <a:ext cx="15128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Bakanlik_yazil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920" y="6092824"/>
            <a:ext cx="10080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2014-ulusal-ajans-logos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6256" y="6148161"/>
            <a:ext cx="12239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4744" y="4357694"/>
            <a:ext cx="1560881" cy="1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715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643050"/>
          </a:xfrm>
        </p:spPr>
        <p:txBody>
          <a:bodyPr>
            <a:noAutofit/>
          </a:bodyPr>
          <a:lstStyle/>
          <a:p>
            <a:r>
              <a:rPr lang="tr-TR" sz="3200" dirty="0" smtClean="0"/>
              <a:t>AFTER SEMINAR IN POLAND;</a:t>
            </a:r>
            <a:br>
              <a:rPr lang="tr-TR" sz="3200" dirty="0" smtClean="0"/>
            </a:br>
            <a:r>
              <a:rPr lang="tr-TR" sz="3200" dirty="0" smtClean="0"/>
              <a:t>WE STARTED TO WORK.</a:t>
            </a:r>
            <a:br>
              <a:rPr lang="tr-TR" sz="3200" dirty="0" smtClean="0"/>
            </a:br>
            <a:r>
              <a:rPr lang="tr-TR" sz="3200" dirty="0" smtClean="0"/>
              <a:t>WE GOT OUR </a:t>
            </a:r>
            <a:r>
              <a:rPr lang="tr-TR" sz="3200" dirty="0" smtClean="0"/>
              <a:t>PEN,OUR PAPER AND OUR SCISSORS.</a:t>
            </a:r>
            <a:endParaRPr lang="tr-TR" sz="3200" dirty="0"/>
          </a:p>
        </p:txBody>
      </p:sp>
      <p:pic>
        <p:nvPicPr>
          <p:cNvPr id="10" name="9 Resim" descr="DSC_26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928802"/>
            <a:ext cx="4318030" cy="2428892"/>
          </a:xfrm>
          <a:prstGeom prst="rect">
            <a:avLst/>
          </a:prstGeom>
        </p:spPr>
      </p:pic>
      <p:pic>
        <p:nvPicPr>
          <p:cNvPr id="11" name="10 Resim" descr="DSC_26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4143380"/>
            <a:ext cx="4286280" cy="2553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WE MADE MAP OF POLAND AND STARTED TO PAINT IT.</a:t>
            </a:r>
            <a:endParaRPr lang="tr-TR" dirty="0"/>
          </a:p>
        </p:txBody>
      </p:sp>
      <p:pic>
        <p:nvPicPr>
          <p:cNvPr id="10" name="7 İçerik Yer Tutucusu" descr="DSC_26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785926"/>
            <a:ext cx="4000528" cy="2786082"/>
          </a:xfrm>
          <a:prstGeom prst="rect">
            <a:avLst/>
          </a:prstGeom>
        </p:spPr>
      </p:pic>
      <p:pic>
        <p:nvPicPr>
          <p:cNvPr id="12" name="11 Resim" descr="DSC_26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571876"/>
            <a:ext cx="4350562" cy="2875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505322"/>
          </a:xfrm>
        </p:spPr>
        <p:txBody>
          <a:bodyPr>
            <a:noAutofit/>
          </a:bodyPr>
          <a:lstStyle/>
          <a:p>
            <a:r>
              <a:rPr lang="tr-TR" sz="3600" dirty="0" smtClean="0"/>
              <a:t>WHILE WE WERE DOING </a:t>
            </a:r>
            <a:r>
              <a:rPr lang="tr-TR" sz="3600" dirty="0" smtClean="0"/>
              <a:t>OUR WORK , WE NOTICED THAT BROTHERHOOD OF COLOURS:</a:t>
            </a:r>
            <a:br>
              <a:rPr lang="tr-TR" sz="3600" dirty="0" smtClean="0"/>
            </a:br>
            <a:r>
              <a:rPr lang="tr-TR" sz="3600" dirty="0" smtClean="0"/>
              <a:t>RED AND WHITE.</a:t>
            </a:r>
            <a:endParaRPr lang="tr-TR" sz="3600" dirty="0"/>
          </a:p>
        </p:txBody>
      </p:sp>
      <p:pic>
        <p:nvPicPr>
          <p:cNvPr id="6" name="5 Resim" descr="DSC_27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285992"/>
            <a:ext cx="3929090" cy="3857652"/>
          </a:xfrm>
          <a:prstGeom prst="rect">
            <a:avLst/>
          </a:prstGeom>
        </p:spPr>
      </p:pic>
      <p:pic>
        <p:nvPicPr>
          <p:cNvPr id="10" name="9 Resim" descr="IMG_38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2285992"/>
            <a:ext cx="4357718" cy="378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646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DSC_27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2500306"/>
            <a:ext cx="3643338" cy="4000528"/>
          </a:xfrm>
          <a:prstGeom prst="rect">
            <a:avLst/>
          </a:prstGeom>
        </p:spPr>
      </p:pic>
      <p:pic>
        <p:nvPicPr>
          <p:cNvPr id="7" name="8 İçerik Yer Tutucusu" descr="DSC_27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2500306"/>
            <a:ext cx="3571900" cy="3929082"/>
          </a:xfrm>
          <a:prstGeom prst="rect">
            <a:avLst/>
          </a:prstGeom>
        </p:spPr>
      </p:pic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WE TOOK PHOTO WITH POLAND FLAG IN FRONT OF THE OUR WALL OF DIFFERENCIES.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16459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>OUR LANGUAGES, OUR SKIN COLOURS, OUR RELIGIONS, OUR LANDS MAYBE DIFFERENT BUT WE ARE JUST HUMAN AND OUR WORLD IS THE SAME.</a:t>
            </a:r>
            <a:endParaRPr lang="tr-TR" sz="3200" dirty="0"/>
          </a:p>
        </p:txBody>
      </p:sp>
      <p:pic>
        <p:nvPicPr>
          <p:cNvPr id="8" name="7 Resim" descr="IMG_38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8372" y="2428868"/>
            <a:ext cx="6129842" cy="407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29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nl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263</TotalTime>
  <Words>51</Words>
  <Application>Microsoft Office PowerPoint</Application>
  <PresentationFormat>Ekran Gösterisi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7" baseType="lpstr">
      <vt:lpstr>Canlı</vt:lpstr>
      <vt:lpstr>ACTIVITIES DONE AFTER SEMINAR IN POLAND</vt:lpstr>
      <vt:lpstr>AFTER SEMINAR IN POLAND; WE STARTED TO WORK. WE GOT OUR PEN,OUR PAPER AND OUR SCISSORS.</vt:lpstr>
      <vt:lpstr>WE MADE MAP OF POLAND AND STARTED TO PAINT IT.</vt:lpstr>
      <vt:lpstr>WHILE WE WERE DOING OUR WORK , WE NOTICED THAT BROTHERHOOD OF COLOURS: RED AND WHITE.</vt:lpstr>
      <vt:lpstr>WE TOOK PHOTO WITH POLAND FLAG IN FRONT OF THE OUR WALL OF DIFFERENCIES.</vt:lpstr>
      <vt:lpstr>  OUR LANGUAGES, OUR SKIN COLOURS, OUR RELIGIONS, OUR LANDS MAYBE DIFFERENT BUT WE ARE JUST HUMAN AND OUR WORLD IS THE SAME.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 CHILD IS SPECIAL  TURKEY ACTIVITIES</dc:title>
  <dc:creator>Talatpaşa.Md.Yrd</dc:creator>
  <cp:lastModifiedBy>Talatpaşa.Md.Yrd</cp:lastModifiedBy>
  <cp:revision>39</cp:revision>
  <dcterms:created xsi:type="dcterms:W3CDTF">2015-11-07T07:30:04Z</dcterms:created>
  <dcterms:modified xsi:type="dcterms:W3CDTF">2017-10-04T09:51:22Z</dcterms:modified>
</cp:coreProperties>
</file>