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C6A4-F8A5-4295-B88E-7431D7873954}" type="datetimeFigureOut">
              <a:rPr lang="el-GR" smtClean="0"/>
              <a:pPr/>
              <a:t>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E753-5BE6-4F56-9419-9EABF584C9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iry_tale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en.wikipedia.org/wiki/Danish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s://en.wikipedia.org/wiki/Hans_Christian_Andersen" TargetMode="External"/><Relationship Id="rId4" Type="http://schemas.openxmlformats.org/officeDocument/2006/relationships/hyperlink" Target="https://en.wikipedia.org/wiki/Denmar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260648"/>
          <a:ext cx="7992887" cy="6138565"/>
        </p:xfrm>
        <a:graphic>
          <a:graphicData uri="http://schemas.openxmlformats.org/presentationml/2006/ole">
            <p:oleObj spid="_x0000_s1026" name="Παρουσίαση" r:id="rId3" imgW="4570551" imgH="3427315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ΔΗΜΟΤΙΚΟ\Desktop\MARILYN, KOYKΛΕΣ, ΦΩΤΟ\ΑΣΧΗΜΟΠΑΠΟ\1.3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28792" cy="4824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ΔΗΜΟΤΙΚΟ\Desktop\MARILYN, KOYKΛΕΣ, ΦΩΤΟ\ΑΣΧΗΜΟΠΑΠΟ\1.4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02974"/>
            <a:ext cx="7416823" cy="539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ΔΗΜΟΤΙΚΟ\Desktop\MARILYN, KOYKΛΕΣ, ΦΩΤΟ\ΑΣΧΗΜΟΠΑΠΟ\1.5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764704"/>
            <a:ext cx="777686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ΔΗΜΟΤΙΚΟ\Desktop\MARILYN, KOYKΛΕΣ, ΦΩΤΟ\ΑΣΧΗΜΟΠΑΠΟ\1.6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836712"/>
            <a:ext cx="770485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ΔΗΜΟΤΙΚΟ\Desktop\MARILYN, KOYKΛΕΣ, ΦΩΤΟ\ΑΣΧΗΜΟΠΑΠΟ\1.7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33184"/>
            <a:ext cx="3744416" cy="550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79712" y="1268760"/>
            <a:ext cx="51845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BE CONTINUED…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Ugly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Duckling,  Video…… comes next!!!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1520" y="260648"/>
            <a:ext cx="8424936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"</a:t>
            </a:r>
            <a:r>
              <a:rPr lang="en-US" sz="2000" b="1" dirty="0" smtClean="0"/>
              <a:t>The Ugly Duckling</a:t>
            </a:r>
            <a:r>
              <a:rPr lang="en-US" sz="2000" dirty="0" smtClean="0"/>
              <a:t>" (</a:t>
            </a:r>
            <a:r>
              <a:rPr lang="en-US" sz="2000" dirty="0" smtClean="0">
                <a:hlinkClick r:id="rId2" tooltip="Danish language"/>
              </a:rPr>
              <a:t>Danish</a:t>
            </a:r>
            <a:r>
              <a:rPr lang="en-US" sz="2000" dirty="0" smtClean="0"/>
              <a:t>: </a:t>
            </a:r>
            <a:r>
              <a:rPr lang="en-US" sz="2000" i="1" dirty="0" smtClean="0"/>
              <a:t>Den </a:t>
            </a:r>
            <a:r>
              <a:rPr lang="en-US" sz="2000" i="1" dirty="0" err="1" smtClean="0"/>
              <a:t>grimme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ælling</a:t>
            </a:r>
            <a:r>
              <a:rPr lang="en-US" sz="2000" dirty="0" smtClean="0"/>
              <a:t>) is a literary </a:t>
            </a:r>
            <a:r>
              <a:rPr lang="en-US" sz="2000" dirty="0" smtClean="0">
                <a:hlinkClick r:id="rId3" tooltip="Fairy tale"/>
              </a:rPr>
              <a:t>fairy tale</a:t>
            </a:r>
            <a:r>
              <a:rPr lang="en-US" sz="2000" dirty="0" smtClean="0"/>
              <a:t> by </a:t>
            </a:r>
            <a:r>
              <a:rPr lang="en-US" sz="2000" dirty="0" smtClean="0">
                <a:hlinkClick r:id="rId4" tooltip="Denmark"/>
              </a:rPr>
              <a:t>Danish</a:t>
            </a:r>
            <a:r>
              <a:rPr lang="en-US" sz="2000" dirty="0" smtClean="0"/>
              <a:t> poet and author </a:t>
            </a:r>
            <a:r>
              <a:rPr lang="en-US" sz="2000" dirty="0" smtClean="0">
                <a:hlinkClick r:id="rId5" tooltip="Hans Christian Andersen"/>
              </a:rPr>
              <a:t>Hans Christian Andersen</a:t>
            </a:r>
            <a:r>
              <a:rPr lang="en-US" sz="2000" dirty="0" smtClean="0"/>
              <a:t> (1805 – 1875). The story tells of a homely little bird born in a barnyard who suffers abuse from the others around him until, much to his delight (and to the surprise of others), he matures into a beautiful swan, the most beautiful bird of all. The story is beloved around the world as a tale 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about personal transformation for the better.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5" descr="C:\Users\ΔΗΜΟΤΙΚΟ\Desktop\lee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7075" y="521017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C:\Users\ΔΗΜΟΤΙΚΟ\Desktop\phpkvIO8LP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924943"/>
            <a:ext cx="6624736" cy="36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ΔΗΜΟΤΙΚΟ\Desktop\php2uYNek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08912" cy="5184576"/>
          </a:xfrm>
          <a:prstGeom prst="rect">
            <a:avLst/>
          </a:prstGeom>
          <a:noFill/>
        </p:spPr>
      </p:pic>
      <p:pic>
        <p:nvPicPr>
          <p:cNvPr id="10" name="Picture 5" descr="C:\Users\ΔΗΜΟΤΙΚΟ\Desktop\lee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075" y="5210175"/>
            <a:ext cx="9525" cy="952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331640" y="2606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   Watching the … movie!!!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ΔΗΜΟΤΙΚΟ\Desktop\lee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5210175"/>
            <a:ext cx="9525" cy="952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979712" y="33265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Watching the … movie!!!</a:t>
            </a:r>
            <a:endParaRPr lang="el-GR" sz="3600" dirty="0"/>
          </a:p>
        </p:txBody>
      </p:sp>
      <p:pic>
        <p:nvPicPr>
          <p:cNvPr id="3074" name="Picture 2" descr="C:\Users\ΔΗΜΟΤΙΚΟ\Desktop\phpWIbYkR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5"/>
            <a:ext cx="3528392" cy="2232248"/>
          </a:xfrm>
          <a:prstGeom prst="rect">
            <a:avLst/>
          </a:prstGeom>
          <a:noFill/>
        </p:spPr>
      </p:pic>
      <p:pic>
        <p:nvPicPr>
          <p:cNvPr id="3075" name="Picture 3" descr="C:\Users\ΔΗΜΟΤΙΚΟ\Desktop\php9mo8qE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1124744"/>
            <a:ext cx="3600401" cy="2232248"/>
          </a:xfrm>
          <a:prstGeom prst="rect">
            <a:avLst/>
          </a:prstGeom>
          <a:noFill/>
        </p:spPr>
      </p:pic>
      <p:pic>
        <p:nvPicPr>
          <p:cNvPr id="3076" name="Picture 4" descr="C:\Users\ΔΗΜΟΤΙΚΟ\Desktop\phpNOmlCgP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33056"/>
            <a:ext cx="3600400" cy="2448272"/>
          </a:xfrm>
          <a:prstGeom prst="rect">
            <a:avLst/>
          </a:prstGeom>
          <a:noFill/>
        </p:spPr>
      </p:pic>
      <p:pic>
        <p:nvPicPr>
          <p:cNvPr id="3077" name="Picture 5" descr="C:\Users\ΔΗΜΟΤΙΚΟ\Desktop\php3hWHpXP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ΔΗΜΟΤΙΚΟ\Desktop\MARILYN, KOYKΛΕΣ, ΦΩΤΟ\ΑΣΧΗΜΟΠΑΠΟ\20160404_115612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3"/>
            <a:ext cx="4392488" cy="3349401"/>
          </a:xfrm>
          <a:prstGeom prst="rect">
            <a:avLst/>
          </a:prstGeom>
          <a:noFill/>
        </p:spPr>
      </p:pic>
      <p:pic>
        <p:nvPicPr>
          <p:cNvPr id="2052" name="Picture 4" descr="C:\Users\ΔΗΜΟΤΙΚΟ\Desktop\MARILYN, KOYKΛΕΣ, ΦΩΤΟ\ΑΣΧΗΜΟΠΑΠΟ\20160404_115618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392488" cy="2701820"/>
          </a:xfrm>
          <a:prstGeom prst="rect">
            <a:avLst/>
          </a:prstGeom>
          <a:noFill/>
        </p:spPr>
      </p:pic>
      <p:pic>
        <p:nvPicPr>
          <p:cNvPr id="2053" name="Picture 5" descr="C:\Users\ΔΗΜΟΤΙΚΟ\Desktop\MARILYN, KOYKΛΕΣ, ΦΩΤΟ\ΑΣΧΗΜΟΠΑΠΟ\20160404_115634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3"/>
            <a:ext cx="4104456" cy="3349401"/>
          </a:xfrm>
          <a:prstGeom prst="rect">
            <a:avLst/>
          </a:prstGeom>
          <a:noFill/>
        </p:spPr>
      </p:pic>
      <p:pic>
        <p:nvPicPr>
          <p:cNvPr id="2054" name="Picture 6" descr="C:\Users\ΔΗΜΟΤΙΚΟ\Desktop\MARILYN, KOYKΛΕΣ, ΦΩΤΟ\ΑΣΧΗΜΟΠΑΠΟ\20160404_115647 (Small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406896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ΔΗΜΟΤΙΚΟ\Desktop\MARILYN, KOYKΛΕΣ, ΦΩΤΟ\ΑΣΧΗΜΟΠΑΠΟ\20160404_115709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04456" cy="2952327"/>
          </a:xfrm>
          <a:prstGeom prst="rect">
            <a:avLst/>
          </a:prstGeom>
          <a:noFill/>
        </p:spPr>
      </p:pic>
      <p:pic>
        <p:nvPicPr>
          <p:cNvPr id="3075" name="Picture 3" descr="C:\Users\ΔΗΜΟΤΙΚΟ\Desktop\MARILYN, KOYKΛΕΣ, ΦΩΤΟ\ΑΣΧΗΜΟΠΑΠΟ\20160404_115721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032448" cy="2952328"/>
          </a:xfrm>
          <a:prstGeom prst="rect">
            <a:avLst/>
          </a:prstGeom>
          <a:noFill/>
        </p:spPr>
      </p:pic>
      <p:pic>
        <p:nvPicPr>
          <p:cNvPr id="3076" name="Picture 4" descr="C:\Users\ΔΗΜΟΤΙΚΟ\Desktop\MARILYN, KOYKΛΕΣ, ΦΩΤΟ\ΑΣΧΗΜΟΠΑΠΟ\20160404_120003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717032"/>
            <a:ext cx="4104456" cy="2872433"/>
          </a:xfrm>
          <a:prstGeom prst="rect">
            <a:avLst/>
          </a:prstGeom>
          <a:noFill/>
        </p:spPr>
      </p:pic>
      <p:pic>
        <p:nvPicPr>
          <p:cNvPr id="3077" name="Picture 5" descr="C:\Users\ΔΗΜΟΤΙΚΟ\Desktop\MARILYN, KOYKΛΕΣ, ΦΩΤΟ\ΑΣΧΗΜΟΠΑΠΟ\20160404_121621 (Small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4067944" cy="288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ΔΗΜΟΤΙΚΟ\Desktop\MARILYN, KOYKΛΕΣ, ΦΩΤΟ\ΑΣΧΗΜΟΠΑΠΟ\20160418_115739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20480" cy="2874665"/>
          </a:xfrm>
          <a:prstGeom prst="rect">
            <a:avLst/>
          </a:prstGeom>
          <a:noFill/>
        </p:spPr>
      </p:pic>
      <p:pic>
        <p:nvPicPr>
          <p:cNvPr id="4099" name="Picture 3" descr="C:\Users\ΔΗΜΟΤΙΚΟ\Desktop\MARILYN, KOYKΛΕΣ, ΦΩΤΟ\ΑΣΧΗΜΟΠΑΠΟ\20160404_121719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5"/>
            <a:ext cx="3960441" cy="2880319"/>
          </a:xfrm>
          <a:prstGeom prst="rect">
            <a:avLst/>
          </a:prstGeom>
          <a:noFill/>
        </p:spPr>
      </p:pic>
      <p:pic>
        <p:nvPicPr>
          <p:cNvPr id="4100" name="Picture 4" descr="C:\Users\ΔΗΜΟΤΙΚΟ\Desktop\MARILYN, KOYKΛΕΣ, ΦΩΤΟ\ΑΣΧΗΜΟΠΑΠΟ\20160404_121650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645024"/>
            <a:ext cx="4320480" cy="2952328"/>
          </a:xfrm>
          <a:prstGeom prst="rect">
            <a:avLst/>
          </a:prstGeom>
          <a:noFill/>
        </p:spPr>
      </p:pic>
      <p:pic>
        <p:nvPicPr>
          <p:cNvPr id="4101" name="Picture 5" descr="C:\Users\ΔΗΜΟΤΙΚΟ\Desktop\MARILYN, KOYKΛΕΣ, ΦΩΤΟ\ΑΣΧΗΜΟΠΑΠΟ\20160418_115827 (Small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3645024"/>
            <a:ext cx="3960440" cy="2988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ΔΗΜΟΤΙΚΟ\Desktop\MARILYN, KOYKΛΕΣ, ΦΩΤΟ\ΑΣΧΗΜΟΠΑΠΟ\1.1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472608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ΔΗΜΟΤΙΚΟ\Desktop\MARILYN, KOYKΛΕΣ, ΦΩΤΟ\ΑΣΧΗΜΟΠΑΠΟ\1.2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3284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120</Words>
  <Application>Microsoft Office PowerPoint</Application>
  <PresentationFormat>Προβολή στην οθόνη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Θέμα του Office</vt:lpstr>
      <vt:lpstr>Παρουσίαση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ΔΗΜΟΤΙΚΟ</dc:creator>
  <cp:lastModifiedBy>ΔΗΜΟΤΙΚΟ</cp:lastModifiedBy>
  <cp:revision>6</cp:revision>
  <dcterms:created xsi:type="dcterms:W3CDTF">2016-03-09T18:57:32Z</dcterms:created>
  <dcterms:modified xsi:type="dcterms:W3CDTF">2016-05-05T08:12:43Z</dcterms:modified>
</cp:coreProperties>
</file>