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09170-0467-4ABC-B573-A8CC7024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E6BDDC-91E8-4EF4-B260-F3D8408DA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244AB1-7036-4917-8138-15DCFC1B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2959B6-5D19-4FDE-8DDA-C26977AE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5D8C3D-6B9D-4F33-9871-31DABDC9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68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7E5FD4-54C0-4D8E-9186-700A0854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CEA3B1-0F4E-4E3D-9F67-309952AE6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86ADDE-1E4D-4E72-AE69-3D2063FA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F26F4-571B-4004-A6A3-53E023C6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514ED3-CC6A-4435-BDAC-682ED443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57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8EDFCA9-95BB-4E63-B867-6A2833437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01254C-7E7D-4A2D-BCC5-DDBDFD36D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B8E243-5749-403D-A497-CB409406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4A4385-9449-46C4-B5EC-D53170D9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631399-D33B-4E2C-877F-F6DAAA07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8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42D94-6709-4339-9C0B-BD85BCE0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F3493C-DD0C-442D-82D7-C26D38E5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47ED80-8562-4580-8AF9-179D993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31CD44-FBD2-4D9E-9AAC-56059582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9B994D-F647-47DE-93C6-71B88573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9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ED1B3-B5AE-48DC-BF44-BA60C498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B46988-ADC0-4297-89F0-A36AC870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E92D39-2B16-4D3D-B49D-A429CFD3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CA71B3-59B7-4583-8E22-BABB7D9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7EBAA8-894C-40C6-A01E-28D5C08E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7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27C197-8669-4F14-99A5-F4F4CED4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307C7-C2F8-4079-8CFF-E04683434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6023FF-96CD-4CDA-9FFE-7C1CD2A41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36DED2-1E5A-49CF-9D56-AC8A2097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67B77B-22C2-47FC-A62C-FEB5D925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3A7A50-F939-4A4C-8E71-75E486BD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919D3-9CC1-458E-9751-EDB10920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F6B475-EBA5-457E-8829-0CDE86C6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5E7ED9-8967-4297-8648-FD3F50FF8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7B55BC-A9B9-465E-A268-F6907133E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86773F8-47C8-43A2-AD77-8458CFD4E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EBB9D4-0936-4B33-8C63-84F06430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261EA5E-FCA5-4731-99A0-266FF82C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06AD36C-4D9D-4CC5-B3EC-560FD584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28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281360-7B50-4366-AC77-6F7961FC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CFC799-3503-48C7-80C8-2E880DF1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7E7A2AE-50A0-482C-911A-534832F0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FF4DA2-CA1E-4FCD-A4A5-AB9574E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83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DD692A2-AC0B-4479-B0E1-A506F1ED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D2C3B49-BD0C-40E5-B39B-46C12EC5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1457C1-6A66-4318-A459-68A42143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07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3EDA4-8051-4792-BFBB-744E133A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EB9630-9126-4F1E-B4A0-90C229D9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80F53C-2680-4388-9B7E-215C08D1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FEDBAF-B030-42C8-B338-BF08CC85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E553AC-647E-451C-A2D5-F775DEC9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1CF7E7-FAEB-42D4-9AD8-832541F2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6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AAE63-FA99-44F3-87E9-EEE7BB63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A081DAA-63A7-4ED4-8E53-B00A1C97F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918493-380E-4527-BD5A-8BF5F34D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66CE3C-B8DA-44EE-883D-CB7DCCC0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B064EE-13E5-4543-A1B8-2075B504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7CA76F-ECB1-4578-B978-A277D8C8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4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431D36C-6A21-4C54-93C9-4B2B208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41F506-F239-45EC-ADEA-65A772401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992EAD-40AA-4E0E-8FF4-1BF57B77E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3792-14CA-45C5-93ED-21694F0141EE}" type="datetimeFigureOut">
              <a:rPr lang="pl-PL" smtClean="0"/>
              <a:t>04.10.2017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67C444-F65F-4B14-80AD-862D396C0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29B25E-7B26-488D-87C3-0C1CCF463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CA51-2C9B-4A00-A1E5-98430E1260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3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5C50D21-4192-47B1-8B84-5A597DFB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415B58-E432-42FA-B1F1-7F7A4953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7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4827BC4-0FF0-4D94-8E6A-1659EC4C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36F28F4-DA26-49BB-9250-0FEC23F8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495C4F-7CE8-450B-85E1-26E0FB877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3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D7DE3E-992F-42DD-8A22-692B1A2E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0DC3E75-79C6-4DB3-8FC7-26D1D60D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FAAAF08-D269-4D92-846A-7A7C2E05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1DA8F5-716E-4F3D-A963-771947F6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A5F040-0308-4985-8043-AAFDD6F2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19AE66-2A0E-482F-9350-A24F17CB9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1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07F5FAD-C4A1-41E3-B34E-8FDE00EB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D2DC46-E957-4C40-A4F0-090299FD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0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6A2B3F-FDD8-414F-9244-6F856D9EF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6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Klemens Janicki</dc:creator>
  <cp:lastModifiedBy>Klemens Janicki</cp:lastModifiedBy>
  <cp:revision>4</cp:revision>
  <dcterms:created xsi:type="dcterms:W3CDTF">2017-09-26T19:27:44Z</dcterms:created>
  <dcterms:modified xsi:type="dcterms:W3CDTF">2017-10-04T19:44:30Z</dcterms:modified>
</cp:coreProperties>
</file>