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337"/>
    <p:restoredTop sz="92823"/>
  </p:normalViewPr>
  <p:slideViewPr>
    <p:cSldViewPr snapToGrid="0" snapToObjects="1">
      <p:cViewPr varScale="1">
        <p:scale>
          <a:sx n="100" d="100"/>
          <a:sy n="100" d="100"/>
        </p:scale>
        <p:origin x="1008" y="1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CF63D-8E31-2545-93F3-A291463C3AF2}" type="datetimeFigureOut">
              <a:rPr lang="en-US" smtClean="0"/>
              <a:t>10/8/17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CAAF6-F71E-D248-8C8F-43E44E0854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9909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CF63D-8E31-2545-93F3-A291463C3AF2}" type="datetimeFigureOut">
              <a:rPr lang="en-US" smtClean="0"/>
              <a:t>10/8/17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CAAF6-F71E-D248-8C8F-43E44E0854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30463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CF63D-8E31-2545-93F3-A291463C3AF2}" type="datetimeFigureOut">
              <a:rPr lang="en-US" smtClean="0"/>
              <a:t>10/8/17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CAAF6-F71E-D248-8C8F-43E44E0854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74307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CF63D-8E31-2545-93F3-A291463C3AF2}" type="datetimeFigureOut">
              <a:rPr lang="en-US" smtClean="0"/>
              <a:t>10/8/17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CAAF6-F71E-D248-8C8F-43E44E0854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3170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CF63D-8E31-2545-93F3-A291463C3AF2}" type="datetimeFigureOut">
              <a:rPr lang="en-US" smtClean="0"/>
              <a:t>10/8/17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CAAF6-F71E-D248-8C8F-43E44E0854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4959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CF63D-8E31-2545-93F3-A291463C3AF2}" type="datetimeFigureOut">
              <a:rPr lang="en-US" smtClean="0"/>
              <a:t>10/8/17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CAAF6-F71E-D248-8C8F-43E44E0854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1738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CF63D-8E31-2545-93F3-A291463C3AF2}" type="datetimeFigureOut">
              <a:rPr lang="en-US" smtClean="0"/>
              <a:t>10/8/17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CAAF6-F71E-D248-8C8F-43E44E0854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53212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CF63D-8E31-2545-93F3-A291463C3AF2}" type="datetimeFigureOut">
              <a:rPr lang="en-US" smtClean="0"/>
              <a:t>10/8/17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CAAF6-F71E-D248-8C8F-43E44E0854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1088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CF63D-8E31-2545-93F3-A291463C3AF2}" type="datetimeFigureOut">
              <a:rPr lang="en-US" smtClean="0"/>
              <a:t>10/8/17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CAAF6-F71E-D248-8C8F-43E44E0854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96975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CF63D-8E31-2545-93F3-A291463C3AF2}" type="datetimeFigureOut">
              <a:rPr lang="en-US" smtClean="0"/>
              <a:t>10/8/17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CAAF6-F71E-D248-8C8F-43E44E0854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5062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CF63D-8E31-2545-93F3-A291463C3AF2}" type="datetimeFigureOut">
              <a:rPr lang="en-US" smtClean="0"/>
              <a:t>10/8/17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CAAF6-F71E-D248-8C8F-43E44E0854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1884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DCF63D-8E31-2545-93F3-A291463C3AF2}" type="datetimeFigureOut">
              <a:rPr lang="en-US" smtClean="0"/>
              <a:t>10/8/17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ECAAF6-F71E-D248-8C8F-43E44E0854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0169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4" Type="http://schemas.openxmlformats.org/officeDocument/2006/relationships/image" Target="../media/image3.jp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Persona Dolls handbook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Seminar in Czech Republic</a:t>
            </a:r>
          </a:p>
          <a:p>
            <a:r>
              <a:rPr lang="en-US" dirty="0" smtClean="0"/>
              <a:t>8.10.17 </a:t>
            </a:r>
            <a:r>
              <a:rPr lang="mr-IN" dirty="0" smtClean="0"/>
              <a:t>–</a:t>
            </a:r>
            <a:r>
              <a:rPr lang="en-US" dirty="0" smtClean="0"/>
              <a:t> 14.10.17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1976" y="4513050"/>
            <a:ext cx="3243261" cy="229415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1406" y="1403185"/>
            <a:ext cx="3001139" cy="85725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7388" y="520370"/>
            <a:ext cx="2793850" cy="17656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13508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Introduction about Persona Dolls methodology</a:t>
            </a:r>
          </a:p>
          <a:p>
            <a:r>
              <a:rPr lang="en-US" dirty="0" smtClean="0"/>
              <a:t>Overall information</a:t>
            </a:r>
          </a:p>
        </p:txBody>
      </p:sp>
    </p:spTree>
    <p:extLst>
      <p:ext uri="{BB962C8B-B14F-4D97-AF65-F5344CB8AC3E}">
        <p14:creationId xmlns:p14="http://schemas.microsoft.com/office/powerpoint/2010/main" val="1898520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Need to teach and embrace equal </a:t>
            </a:r>
            <a:r>
              <a:rPr lang="en-US" dirty="0" err="1" smtClean="0"/>
              <a:t>teatment</a:t>
            </a:r>
            <a:r>
              <a:rPr lang="en-US" dirty="0" smtClean="0"/>
              <a:t> and tolerance</a:t>
            </a:r>
          </a:p>
          <a:p>
            <a:r>
              <a:rPr lang="en-US" dirty="0" smtClean="0"/>
              <a:t>About bullying </a:t>
            </a:r>
            <a:r>
              <a:rPr lang="mr-IN" dirty="0" smtClean="0"/>
              <a:t>–</a:t>
            </a:r>
            <a:r>
              <a:rPr lang="en-US" dirty="0" smtClean="0"/>
              <a:t> ”say no to bullying”</a:t>
            </a:r>
          </a:p>
          <a:p>
            <a:r>
              <a:rPr lang="en-US" dirty="0" smtClean="0"/>
              <a:t>Bullying caused by prejudices</a:t>
            </a:r>
          </a:p>
        </p:txBody>
      </p:sp>
    </p:spTree>
    <p:extLst>
      <p:ext uri="{BB962C8B-B14F-4D97-AF65-F5344CB8AC3E}">
        <p14:creationId xmlns:p14="http://schemas.microsoft.com/office/powerpoint/2010/main" val="5810202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Implementation of methodology</a:t>
            </a:r>
          </a:p>
          <a:p>
            <a:r>
              <a:rPr lang="en-US" dirty="0" smtClean="0"/>
              <a:t>Methodological materials</a:t>
            </a:r>
          </a:p>
          <a:p>
            <a:r>
              <a:rPr lang="en-US" dirty="0" smtClean="0"/>
              <a:t>Examples about the doll profiles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6050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Introducing and </a:t>
            </a:r>
            <a:r>
              <a:rPr lang="en-US" dirty="0" err="1" smtClean="0"/>
              <a:t>handleing</a:t>
            </a:r>
            <a:r>
              <a:rPr lang="en-US" dirty="0" smtClean="0"/>
              <a:t> differences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National differences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Wearing glasses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Weight problems, physical differences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Language and communication problems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Social inequality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Special needs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48097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we have included to the handbook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Pictures about the dolls</a:t>
            </a:r>
          </a:p>
          <a:p>
            <a:r>
              <a:rPr lang="en-US" dirty="0" smtClean="0"/>
              <a:t>Pictures about the activities</a:t>
            </a:r>
          </a:p>
          <a:p>
            <a:r>
              <a:rPr lang="en-US" dirty="0" smtClean="0"/>
              <a:t>Persona dolls profiles</a:t>
            </a:r>
          </a:p>
          <a:p>
            <a:r>
              <a:rPr lang="en-US" dirty="0" smtClean="0"/>
              <a:t>Persona dolls stories</a:t>
            </a:r>
          </a:p>
          <a:p>
            <a:r>
              <a:rPr lang="en-US" smtClean="0"/>
              <a:t>Extra activities included to the doll activities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60412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106</Words>
  <Application>Microsoft Macintosh PowerPoint</Application>
  <PresentationFormat>Widescreen</PresentationFormat>
  <Paragraphs>28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Calibri</vt:lpstr>
      <vt:lpstr>Calibri Light</vt:lpstr>
      <vt:lpstr>Mangal</vt:lpstr>
      <vt:lpstr>Arial</vt:lpstr>
      <vt:lpstr>Office Theme</vt:lpstr>
      <vt:lpstr>Persona Dolls handbook</vt:lpstr>
      <vt:lpstr>Chapter 1</vt:lpstr>
      <vt:lpstr>Chapter 2</vt:lpstr>
      <vt:lpstr>Chapter 3</vt:lpstr>
      <vt:lpstr>Chapter 4</vt:lpstr>
      <vt:lpstr>What we have included to the handbook</vt:lpstr>
    </vt:vector>
  </TitlesOfParts>
  <Company/>
  <LinksUpToDate>false</LinksUpToDate>
  <SharedDoc>false</SharedDoc>
  <HyperlinksChanged>false</HyperlinksChanged>
  <AppVersion>15.0037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Persona Dolls handbook</dc:title>
  <dc:creator>Marilyn Palla</dc:creator>
  <cp:lastModifiedBy>Marilyn Palla</cp:lastModifiedBy>
  <cp:revision>9</cp:revision>
  <dcterms:created xsi:type="dcterms:W3CDTF">2017-10-08T05:59:05Z</dcterms:created>
  <dcterms:modified xsi:type="dcterms:W3CDTF">2017-10-08T06:16:35Z</dcterms:modified>
</cp:coreProperties>
</file>