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94671"/>
  </p:normalViewPr>
  <p:slideViewPr>
    <p:cSldViewPr snapToGrid="0" snapToObjects="1">
      <p:cViewPr varScale="1">
        <p:scale>
          <a:sx n="91" d="100"/>
          <a:sy n="91" d="100"/>
        </p:scale>
        <p:origin x="6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05BBB4-419C-C049-83F9-6172457DBA50}"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203533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5BBB4-419C-C049-83F9-6172457DBA50}"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198810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5BBB4-419C-C049-83F9-6172457DBA50}"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134389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05BBB4-419C-C049-83F9-6172457DBA50}"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59513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05BBB4-419C-C049-83F9-6172457DBA50}"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166045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05BBB4-419C-C049-83F9-6172457DBA50}" type="datetimeFigureOut">
              <a:rPr lang="en-US" smtClean="0"/>
              <a:t>10/8/17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64349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05BBB4-419C-C049-83F9-6172457DBA50}" type="datetimeFigureOut">
              <a:rPr lang="en-US" smtClean="0"/>
              <a:t>10/8/17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46828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05BBB4-419C-C049-83F9-6172457DBA50}" type="datetimeFigureOut">
              <a:rPr lang="en-US" smtClean="0"/>
              <a:t>10/8/17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201007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5BBB4-419C-C049-83F9-6172457DBA50}" type="datetimeFigureOut">
              <a:rPr lang="en-US" smtClean="0"/>
              <a:t>10/8/17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133599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5BBB4-419C-C049-83F9-6172457DBA50}" type="datetimeFigureOut">
              <a:rPr lang="en-US" smtClean="0"/>
              <a:t>10/8/17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2767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5BBB4-419C-C049-83F9-6172457DBA50}" type="datetimeFigureOut">
              <a:rPr lang="en-US" smtClean="0"/>
              <a:t>10/8/17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C5234-B7FE-4546-B66F-5ED173B7A36A}" type="slidenum">
              <a:rPr lang="en-US" smtClean="0"/>
              <a:t>‹#›</a:t>
            </a:fld>
            <a:endParaRPr lang="en-US"/>
          </a:p>
        </p:txBody>
      </p:sp>
    </p:spTree>
    <p:extLst>
      <p:ext uri="{BB962C8B-B14F-4D97-AF65-F5344CB8AC3E}">
        <p14:creationId xmlns:p14="http://schemas.microsoft.com/office/powerpoint/2010/main" val="1285005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5BBB4-419C-C049-83F9-6172457DBA50}" type="datetimeFigureOut">
              <a:rPr lang="en-US" smtClean="0"/>
              <a:t>10/8/17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C5234-B7FE-4546-B66F-5ED173B7A36A}" type="slidenum">
              <a:rPr lang="en-US" smtClean="0"/>
              <a:t>‹#›</a:t>
            </a:fld>
            <a:endParaRPr lang="en-US"/>
          </a:p>
        </p:txBody>
      </p:sp>
    </p:spTree>
    <p:extLst>
      <p:ext uri="{BB962C8B-B14F-4D97-AF65-F5344CB8AC3E}">
        <p14:creationId xmlns:p14="http://schemas.microsoft.com/office/powerpoint/2010/main" val="1260603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Doll book</a:t>
            </a:r>
            <a:endParaRPr lang="en-US" dirty="0"/>
          </a:p>
        </p:txBody>
      </p:sp>
      <p:sp>
        <p:nvSpPr>
          <p:cNvPr id="3" name="Subtitle 2"/>
          <p:cNvSpPr>
            <a:spLocks noGrp="1"/>
          </p:cNvSpPr>
          <p:nvPr>
            <p:ph type="subTitle" idx="1"/>
          </p:nvPr>
        </p:nvSpPr>
        <p:spPr/>
        <p:txBody>
          <a:bodyPr/>
          <a:lstStyle/>
          <a:p>
            <a:r>
              <a:rPr lang="en-US" dirty="0" smtClean="0"/>
              <a:t>Seminar in Czech Republic</a:t>
            </a:r>
          </a:p>
          <a:p>
            <a:r>
              <a:rPr lang="en-US" dirty="0" smtClean="0"/>
              <a:t>8.10.17 </a:t>
            </a:r>
            <a:r>
              <a:rPr lang="mr-IN" dirty="0" smtClean="0"/>
              <a:t>–</a:t>
            </a:r>
            <a:r>
              <a:rPr lang="en-US" dirty="0" smtClean="0"/>
              <a:t> 14.10.17</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473" y="1030288"/>
            <a:ext cx="5159717" cy="14738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4975" y="1122363"/>
            <a:ext cx="2424065" cy="1531937"/>
          </a:xfrm>
          <a:prstGeom prst="rect">
            <a:avLst/>
          </a:prstGeom>
        </p:spPr>
      </p:pic>
    </p:spTree>
    <p:extLst>
      <p:ext uri="{BB962C8B-B14F-4D97-AF65-F5344CB8AC3E}">
        <p14:creationId xmlns:p14="http://schemas.microsoft.com/office/powerpoint/2010/main" val="180107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Arrangement</a:t>
            </a:r>
            <a:endParaRPr lang="en-US" dirty="0"/>
          </a:p>
        </p:txBody>
      </p:sp>
      <p:sp>
        <p:nvSpPr>
          <p:cNvPr id="3" name="Content Placeholder 2"/>
          <p:cNvSpPr>
            <a:spLocks noGrp="1"/>
          </p:cNvSpPr>
          <p:nvPr>
            <p:ph idx="1"/>
          </p:nvPr>
        </p:nvSpPr>
        <p:spPr/>
        <p:txBody>
          <a:bodyPr/>
          <a:lstStyle/>
          <a:p>
            <a:r>
              <a:rPr lang="en-US" dirty="0" smtClean="0"/>
              <a:t>Every country will have their chapter</a:t>
            </a:r>
          </a:p>
          <a:p>
            <a:r>
              <a:rPr lang="en-US" dirty="0" smtClean="0"/>
              <a:t>All doll profiles have to be translated to </a:t>
            </a:r>
            <a:r>
              <a:rPr lang="en-US" dirty="0" err="1" smtClean="0"/>
              <a:t>english</a:t>
            </a:r>
            <a:r>
              <a:rPr lang="en-US" dirty="0" smtClean="0"/>
              <a:t> and uploaded to e-twinning to the page </a:t>
            </a:r>
            <a:r>
              <a:rPr lang="mr-IN" dirty="0" smtClean="0"/>
              <a:t>–</a:t>
            </a:r>
            <a:r>
              <a:rPr lang="en-US" dirty="0" smtClean="0"/>
              <a:t> DOLL BOOK</a:t>
            </a:r>
          </a:p>
          <a:p>
            <a:r>
              <a:rPr lang="en-US" dirty="0" smtClean="0"/>
              <a:t>Choose 3 good doll stories/ activities done with children</a:t>
            </a:r>
          </a:p>
          <a:p>
            <a:r>
              <a:rPr lang="en-US" dirty="0" smtClean="0"/>
              <a:t>Translate the stories to </a:t>
            </a:r>
            <a:r>
              <a:rPr lang="en-US" dirty="0" err="1" smtClean="0"/>
              <a:t>english</a:t>
            </a:r>
            <a:r>
              <a:rPr lang="en-US" dirty="0" smtClean="0"/>
              <a:t> and upload them to e-twinning page  -  DOLL BOOK</a:t>
            </a:r>
          </a:p>
          <a:p>
            <a:r>
              <a:rPr lang="en-US" dirty="0" smtClean="0"/>
              <a:t>All of this has to be done before </a:t>
            </a:r>
            <a:r>
              <a:rPr lang="en-US" dirty="0" err="1" smtClean="0"/>
              <a:t>february</a:t>
            </a:r>
            <a:r>
              <a:rPr lang="en-US" dirty="0" smtClean="0"/>
              <a:t> 2018!</a:t>
            </a:r>
            <a:endParaRPr lang="en-US" dirty="0"/>
          </a:p>
        </p:txBody>
      </p:sp>
    </p:spTree>
    <p:extLst>
      <p:ext uri="{BB962C8B-B14F-4D97-AF65-F5344CB8AC3E}">
        <p14:creationId xmlns:p14="http://schemas.microsoft.com/office/powerpoint/2010/main" val="1997183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countries experience with Persona Dolls</a:t>
            </a:r>
            <a:endParaRPr lang="en-US" dirty="0"/>
          </a:p>
        </p:txBody>
      </p:sp>
      <p:sp>
        <p:nvSpPr>
          <p:cNvPr id="3" name="Content Placeholder 2"/>
          <p:cNvSpPr>
            <a:spLocks noGrp="1"/>
          </p:cNvSpPr>
          <p:nvPr>
            <p:ph idx="1"/>
          </p:nvPr>
        </p:nvSpPr>
        <p:spPr/>
        <p:txBody>
          <a:bodyPr/>
          <a:lstStyle/>
          <a:p>
            <a:r>
              <a:rPr lang="en-US" dirty="0" smtClean="0"/>
              <a:t>Every country will write a conclusion about using Persona Dolls methodology, it includes the description of your school, how you have used Persona Dolls methodology, what is the impact of Persona Dolls methodology to your institution, to your school.</a:t>
            </a:r>
          </a:p>
          <a:p>
            <a:r>
              <a:rPr lang="en-US" dirty="0" smtClean="0"/>
              <a:t>The writing is in </a:t>
            </a:r>
            <a:r>
              <a:rPr lang="en-US" dirty="0" err="1" smtClean="0"/>
              <a:t>english</a:t>
            </a:r>
            <a:r>
              <a:rPr lang="en-US" dirty="0" smtClean="0"/>
              <a:t> and will be uploaded to e- twinning page - DOLL BOOK</a:t>
            </a:r>
            <a:endParaRPr lang="en-US" dirty="0"/>
          </a:p>
        </p:txBody>
      </p:sp>
    </p:spTree>
    <p:extLst>
      <p:ext uri="{BB962C8B-B14F-4D97-AF65-F5344CB8AC3E}">
        <p14:creationId xmlns:p14="http://schemas.microsoft.com/office/powerpoint/2010/main" val="78605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book looks like?</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Every countries chapter includes this information:</a:t>
            </a:r>
          </a:p>
          <a:p>
            <a:pPr>
              <a:lnSpc>
                <a:spcPct val="100000"/>
              </a:lnSpc>
              <a:spcBef>
                <a:spcPts val="0"/>
              </a:spcBef>
            </a:pPr>
            <a:r>
              <a:rPr lang="en-US" dirty="0" smtClean="0"/>
              <a:t>Experience with Persona Dolls</a:t>
            </a:r>
          </a:p>
          <a:p>
            <a:pPr>
              <a:lnSpc>
                <a:spcPct val="100000"/>
              </a:lnSpc>
              <a:spcBef>
                <a:spcPts val="0"/>
              </a:spcBef>
            </a:pPr>
            <a:r>
              <a:rPr lang="en-US" dirty="0" smtClean="0"/>
              <a:t>All doll profiles, pictures</a:t>
            </a:r>
          </a:p>
          <a:p>
            <a:pPr>
              <a:lnSpc>
                <a:spcPct val="100000"/>
              </a:lnSpc>
              <a:spcBef>
                <a:spcPts val="0"/>
              </a:spcBef>
            </a:pPr>
            <a:r>
              <a:rPr lang="en-US" dirty="0" smtClean="0"/>
              <a:t>3 doll stories / activities with children</a:t>
            </a:r>
            <a:endParaRPr lang="en-US" dirty="0"/>
          </a:p>
        </p:txBody>
      </p:sp>
    </p:spTree>
    <p:extLst>
      <p:ext uri="{BB962C8B-B14F-4D97-AF65-F5344CB8AC3E}">
        <p14:creationId xmlns:p14="http://schemas.microsoft.com/office/powerpoint/2010/main" val="194863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eadlines</a:t>
            </a:r>
            <a:endParaRPr lang="en-US" dirty="0"/>
          </a:p>
        </p:txBody>
      </p:sp>
      <p:sp>
        <p:nvSpPr>
          <p:cNvPr id="3" name="Content Placeholder 2"/>
          <p:cNvSpPr>
            <a:spLocks noGrp="1"/>
          </p:cNvSpPr>
          <p:nvPr>
            <p:ph idx="1"/>
          </p:nvPr>
        </p:nvSpPr>
        <p:spPr/>
        <p:txBody>
          <a:bodyPr/>
          <a:lstStyle/>
          <a:p>
            <a:r>
              <a:rPr lang="en-US" dirty="0" smtClean="0"/>
              <a:t>Materials uploaded to e-twinning -  </a:t>
            </a:r>
            <a:r>
              <a:rPr lang="en-US" dirty="0" err="1" smtClean="0"/>
              <a:t>february</a:t>
            </a:r>
            <a:r>
              <a:rPr lang="en-US" dirty="0" smtClean="0"/>
              <a:t> 2018</a:t>
            </a:r>
          </a:p>
          <a:p>
            <a:r>
              <a:rPr lang="en-US" dirty="0" smtClean="0"/>
              <a:t>Every country creates it ’s own DOLL BOOK</a:t>
            </a:r>
          </a:p>
          <a:p>
            <a:r>
              <a:rPr lang="en-US" dirty="0" smtClean="0"/>
              <a:t>Books will be ready in may 2018</a:t>
            </a:r>
          </a:p>
          <a:p>
            <a:r>
              <a:rPr lang="en-US" dirty="0" smtClean="0"/>
              <a:t>Books will be presented at seminar in </a:t>
            </a:r>
            <a:r>
              <a:rPr lang="en-US" dirty="0" err="1" smtClean="0"/>
              <a:t>Creece</a:t>
            </a:r>
            <a:r>
              <a:rPr lang="en-US" dirty="0" smtClean="0"/>
              <a:t> </a:t>
            </a:r>
            <a:r>
              <a:rPr lang="mr-IN" dirty="0" smtClean="0"/>
              <a:t>–</a:t>
            </a:r>
            <a:r>
              <a:rPr lang="en-US" smtClean="0"/>
              <a:t> may 2018</a:t>
            </a:r>
            <a:endParaRPr lang="en-US"/>
          </a:p>
        </p:txBody>
      </p:sp>
    </p:spTree>
    <p:extLst>
      <p:ext uri="{BB962C8B-B14F-4D97-AF65-F5344CB8AC3E}">
        <p14:creationId xmlns:p14="http://schemas.microsoft.com/office/powerpoint/2010/main" val="1645266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199</Words>
  <Application>Microsoft Macintosh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Calibri Light</vt:lpstr>
      <vt:lpstr>Mangal</vt:lpstr>
      <vt:lpstr>Arial</vt:lpstr>
      <vt:lpstr>Office Theme</vt:lpstr>
      <vt:lpstr>Doll book</vt:lpstr>
      <vt:lpstr>Arrangement</vt:lpstr>
      <vt:lpstr>Every countries experience with Persona Dolls</vt:lpstr>
      <vt:lpstr>How the book looks like?</vt:lpstr>
      <vt:lpstr>Deadlines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Doll book</dc:title>
  <dc:creator>Marilyn Palla</dc:creator>
  <cp:lastModifiedBy>Marilyn Palla</cp:lastModifiedBy>
  <cp:revision>5</cp:revision>
  <dcterms:created xsi:type="dcterms:W3CDTF">2017-10-08T06:17:37Z</dcterms:created>
  <dcterms:modified xsi:type="dcterms:W3CDTF">2017-10-08T06:28:55Z</dcterms:modified>
</cp:coreProperties>
</file>