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C39AF-8DB6-4FA5-BE27-42E954F677EF}" type="datetimeFigureOut">
              <a:rPr lang="tr-TR" smtClean="0"/>
              <a:t>04.03.2016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BF7B8-3C3F-40CE-89F7-56913BEC1C6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F7B8-3C3F-40CE-89F7-56913BEC1C6F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071670" y="285728"/>
            <a:ext cx="50042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QUESTIONNAIRE</a:t>
            </a:r>
          </a:p>
        </p:txBody>
      </p:sp>
      <p:sp>
        <p:nvSpPr>
          <p:cNvPr id="6" name="5 Dikdörtgen"/>
          <p:cNvSpPr/>
          <p:nvPr/>
        </p:nvSpPr>
        <p:spPr>
          <a:xfrm>
            <a:off x="214282" y="1071546"/>
            <a:ext cx="87154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TALATPAŞA SECONDARY SCHOOL</a:t>
            </a:r>
            <a:endParaRPr lang="tr-TR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57158" y="1857363"/>
          <a:ext cx="8501120" cy="493871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0636"/>
                <a:gridCol w="1834644"/>
                <a:gridCol w="1062640"/>
                <a:gridCol w="1062640"/>
                <a:gridCol w="1062640"/>
                <a:gridCol w="1062640"/>
                <a:gridCol w="1062640"/>
                <a:gridCol w="1062640"/>
              </a:tblGrid>
              <a:tr h="1148151">
                <a:tc gridSpan="2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QUESTIONS</a:t>
                      </a:r>
                      <a:endParaRPr lang="tr-T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ANSWER</a:t>
                      </a:r>
                    </a:p>
                    <a:p>
                      <a:pPr algn="ctr"/>
                      <a:r>
                        <a:rPr lang="tr-TR" sz="2400" dirty="0" smtClean="0"/>
                        <a:t>BEFORE PD</a:t>
                      </a:r>
                      <a:endParaRPr lang="tr-T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ANSWER</a:t>
                      </a:r>
                    </a:p>
                    <a:p>
                      <a:pPr algn="ctr"/>
                      <a:r>
                        <a:rPr lang="tr-TR" sz="2400" dirty="0" smtClean="0"/>
                        <a:t>LATER</a:t>
                      </a:r>
                      <a:r>
                        <a:rPr lang="tr-TR" sz="2400" baseline="0" dirty="0" smtClean="0"/>
                        <a:t> PD</a:t>
                      </a:r>
                      <a:endParaRPr lang="tr-T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148151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Which differences could people have?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PHYSICAL</a:t>
                      </a:r>
                      <a:r>
                        <a:rPr lang="tr-TR" sz="1200" baseline="0" dirty="0" smtClean="0"/>
                        <a:t> APPEARANCE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 smtClean="0"/>
                    </a:p>
                    <a:p>
                      <a:r>
                        <a:rPr lang="tr-TR" sz="1200" dirty="0" smtClean="0"/>
                        <a:t>         -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 smtClean="0"/>
                    </a:p>
                    <a:p>
                      <a:r>
                        <a:rPr lang="tr-TR" sz="1200" dirty="0" smtClean="0"/>
                        <a:t>          -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PHYSICAL</a:t>
                      </a:r>
                      <a:r>
                        <a:rPr lang="tr-TR" sz="1200" baseline="0" dirty="0" smtClean="0"/>
                        <a:t> APPEARANCE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PEOPLE WHO CAN 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PARENTS</a:t>
                      </a:r>
                    </a:p>
                  </a:txBody>
                  <a:tcPr/>
                </a:tc>
              </a:tr>
              <a:tr h="6094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Number</a:t>
                      </a:r>
                      <a:r>
                        <a:rPr lang="tr-TR" baseline="0" dirty="0" smtClean="0"/>
                        <a:t> of </a:t>
                      </a:r>
                      <a:r>
                        <a:rPr lang="tr-TR" baseline="0" dirty="0" err="1" smtClean="0"/>
                        <a:t>children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          -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         -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1148151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is this? When are these aid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articles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used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tr-T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NUMBER</a:t>
                      </a:r>
                      <a:r>
                        <a:rPr lang="tr-TR" sz="1200" baseline="0" dirty="0" smtClean="0"/>
                        <a:t> OF CHILDREN WHO SAY TO USE FOR WHAT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TO BE USED FOR WATCH TV </a:t>
                      </a:r>
                    </a:p>
                    <a:p>
                      <a:r>
                        <a:rPr lang="tr-TR" sz="1200" dirty="0" smtClean="0"/>
                        <a:t>(EYEGLASSES)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TO BE PROTECTED SUNLIGHT</a:t>
                      </a:r>
                    </a:p>
                    <a:p>
                      <a:r>
                        <a:rPr lang="tr-TR" sz="1100" dirty="0" smtClean="0"/>
                        <a:t>(SUNGLASSES)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NUMBER</a:t>
                      </a:r>
                      <a:r>
                        <a:rPr lang="tr-TR" sz="1200" baseline="0" dirty="0" smtClean="0"/>
                        <a:t> OF CHILDREN WHO SAY TO USE FOR WHAT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7324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Number</a:t>
                      </a:r>
                      <a:r>
                        <a:rPr lang="tr-TR" baseline="0" dirty="0" smtClean="0"/>
                        <a:t> of </a:t>
                      </a:r>
                      <a:r>
                        <a:rPr lang="tr-TR" baseline="0" dirty="0" err="1" smtClean="0"/>
                        <a:t>children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15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2844" y="214291"/>
          <a:ext cx="8429687" cy="649635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94"/>
                <a:gridCol w="1819227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1613957">
                <a:tc gridSpan="2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QUESTIONS</a:t>
                      </a:r>
                      <a:endParaRPr lang="tr-T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ANSWER</a:t>
                      </a:r>
                    </a:p>
                    <a:p>
                      <a:pPr algn="ctr"/>
                      <a:r>
                        <a:rPr lang="tr-TR" sz="2400" dirty="0" smtClean="0"/>
                        <a:t>BEFORE PD</a:t>
                      </a:r>
                      <a:endParaRPr lang="tr-T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ANSWER</a:t>
                      </a:r>
                    </a:p>
                    <a:p>
                      <a:pPr algn="ctr"/>
                      <a:r>
                        <a:rPr lang="tr-TR" sz="2400" dirty="0" smtClean="0"/>
                        <a:t>LATER</a:t>
                      </a:r>
                      <a:r>
                        <a:rPr lang="tr-TR" sz="2400" baseline="0" dirty="0" smtClean="0"/>
                        <a:t> PD</a:t>
                      </a:r>
                      <a:endParaRPr lang="tr-T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121787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you know someone who has a special need?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YES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NO</a:t>
                      </a:r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      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          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YES</a:t>
                      </a:r>
                      <a:endParaRPr lang="tr-T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NO</a:t>
                      </a:r>
                      <a:endParaRPr lang="tr-T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</a:txBody>
                  <a:tcPr anchor="ctr"/>
                </a:tc>
              </a:tr>
              <a:tr h="10112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Number</a:t>
                      </a:r>
                      <a:r>
                        <a:rPr lang="tr-TR" baseline="0" dirty="0" smtClean="0"/>
                        <a:t> of </a:t>
                      </a:r>
                      <a:r>
                        <a:rPr lang="tr-TR" baseline="0" dirty="0" err="1" smtClean="0"/>
                        <a:t>children</a:t>
                      </a:r>
                      <a:endParaRPr lang="tr-T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10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12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/>
                    </a:p>
                  </a:txBody>
                  <a:tcPr anchor="ctr"/>
                </a:tc>
              </a:tr>
              <a:tr h="1466953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can you help a child with special need?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I CAN HELP TO WALK THEM WHO ARE BLIND</a:t>
                      </a:r>
                    </a:p>
                    <a:p>
                      <a:pPr algn="l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I CAN HELP TO EAT THEM WHO ARE BLIND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I CAN WRITE TO COMMUNICATE FOR DEAF PEOPLE</a:t>
                      </a:r>
                    </a:p>
                    <a:p>
                      <a:pPr algn="l"/>
                      <a:endParaRPr lang="tr-T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I</a:t>
                      </a:r>
                      <a:r>
                        <a:rPr lang="tr-TR" sz="1200" baseline="0" dirty="0" smtClean="0"/>
                        <a:t> CAN TAKE THEIR WHEELCHAIR</a:t>
                      </a:r>
                      <a:endParaRPr lang="tr-T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I CAN HELP TO WEAR THEIR CLOTHES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I CAN GIVE ANY TOY TO HIM/HER, IF HE/SHE HAS TO  LIE</a:t>
                      </a:r>
                      <a:r>
                        <a:rPr lang="tr-TR" sz="1200" baseline="0" dirty="0" smtClean="0"/>
                        <a:t> DOWN ON THE BED.</a:t>
                      </a:r>
                      <a:endParaRPr lang="tr-TR" sz="1200" dirty="0"/>
                    </a:p>
                  </a:txBody>
                  <a:tcPr anchor="ctr"/>
                </a:tc>
              </a:tr>
              <a:tr h="12154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Number</a:t>
                      </a:r>
                      <a:r>
                        <a:rPr lang="tr-TR" baseline="0" dirty="0" smtClean="0"/>
                        <a:t> of </a:t>
                      </a:r>
                      <a:r>
                        <a:rPr lang="tr-TR" baseline="0" dirty="0" err="1" smtClean="0"/>
                        <a:t>children</a:t>
                      </a:r>
                      <a:endParaRPr lang="tr-T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2844" y="214291"/>
          <a:ext cx="8429687" cy="587169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94"/>
                <a:gridCol w="1819227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940318">
                <a:tc gridSpan="2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QUESTIONS</a:t>
                      </a:r>
                      <a:endParaRPr lang="tr-T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ANSWER</a:t>
                      </a:r>
                    </a:p>
                    <a:p>
                      <a:pPr algn="ctr"/>
                      <a:r>
                        <a:rPr lang="tr-TR" sz="2400" dirty="0" smtClean="0"/>
                        <a:t>BEFORE PD</a:t>
                      </a:r>
                      <a:endParaRPr lang="tr-T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ANSWER</a:t>
                      </a:r>
                    </a:p>
                    <a:p>
                      <a:pPr algn="ctr"/>
                      <a:r>
                        <a:rPr lang="tr-TR" sz="2400" dirty="0" smtClean="0"/>
                        <a:t>LATER</a:t>
                      </a:r>
                      <a:r>
                        <a:rPr lang="tr-TR" sz="2400" baseline="0" dirty="0" smtClean="0"/>
                        <a:t> PD</a:t>
                      </a:r>
                      <a:endParaRPr lang="tr-T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02920">
                <a:tc rowSpan="5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it possible to play with a child who does not hear, walk, see? What are these games we can play together?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YES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err="1" smtClean="0"/>
                        <a:t>Number</a:t>
                      </a:r>
                      <a:r>
                        <a:rPr lang="tr-TR" sz="1200" baseline="0" dirty="0" smtClean="0"/>
                        <a:t> of </a:t>
                      </a:r>
                      <a:r>
                        <a:rPr lang="tr-TR" sz="1200" baseline="0" dirty="0" err="1" smtClean="0"/>
                        <a:t>children</a:t>
                      </a:r>
                      <a:r>
                        <a:rPr lang="tr-TR" sz="1200" dirty="0" smtClean="0"/>
                        <a:t>      </a:t>
                      </a:r>
                      <a:endParaRPr lang="tr-T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NO</a:t>
                      </a:r>
                    </a:p>
                    <a:p>
                      <a:pPr algn="ctr"/>
                      <a:endParaRPr lang="tr-TR" sz="1200" dirty="0" smtClean="0"/>
                    </a:p>
                    <a:p>
                      <a:pPr algn="ctr"/>
                      <a:r>
                        <a:rPr lang="tr-TR" sz="1200" dirty="0" smtClean="0"/>
                        <a:t>          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YES</a:t>
                      </a:r>
                      <a:endParaRPr lang="tr-T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err="1" smtClean="0"/>
                        <a:t>Number</a:t>
                      </a:r>
                      <a:r>
                        <a:rPr lang="tr-TR" sz="1200" baseline="0" dirty="0" smtClean="0"/>
                        <a:t> of </a:t>
                      </a:r>
                      <a:r>
                        <a:rPr lang="tr-TR" sz="1200" baseline="0" dirty="0" err="1" smtClean="0"/>
                        <a:t>children</a:t>
                      </a:r>
                      <a:endParaRPr lang="tr-TR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</a:txBody>
                  <a:tcPr anchor="ctr"/>
                </a:tc>
              </a:tr>
              <a:tr h="5029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HIDE AND SEEK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PLAYING HOUSE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2</a:t>
                      </a:r>
                      <a:endParaRPr lang="tr-TR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29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TURN YOUR BACK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11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PLAYING WITH TOYS</a:t>
                      </a:r>
                      <a:endParaRPr lang="tr-T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  <a:endParaRPr lang="tr-TR" sz="120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7</a:t>
                      </a:r>
                      <a:endParaRPr lang="tr-TR" sz="1200" dirty="0" smtClean="0"/>
                    </a:p>
                  </a:txBody>
                  <a:tcPr anchor="ctr"/>
                </a:tc>
              </a:tr>
              <a:tr h="2514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PLAYING HOUSE</a:t>
                      </a:r>
                      <a:endParaRPr lang="tr-T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COMPUTER GAMES</a:t>
                      </a:r>
                      <a:endParaRPr lang="tr-T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3</a:t>
                      </a:r>
                      <a:endParaRPr lang="tr-TR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86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HIDE AND SEEK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35829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being different good or bad thing?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GOOD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NOTHING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BAD</a:t>
                      </a:r>
                    </a:p>
                    <a:p>
                      <a:pPr algn="ctr"/>
                      <a:endParaRPr lang="tr-T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GOOD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NOTHING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BAD</a:t>
                      </a:r>
                      <a:endParaRPr lang="tr-TR" sz="1200" dirty="0"/>
                    </a:p>
                  </a:txBody>
                  <a:tcPr anchor="ctr"/>
                </a:tc>
              </a:tr>
              <a:tr h="9411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Number</a:t>
                      </a:r>
                      <a:r>
                        <a:rPr lang="tr-TR" baseline="0" dirty="0" smtClean="0"/>
                        <a:t> of </a:t>
                      </a:r>
                      <a:r>
                        <a:rPr lang="tr-TR" baseline="0" dirty="0" err="1" smtClean="0"/>
                        <a:t>children</a:t>
                      </a:r>
                      <a:endParaRPr lang="tr-T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6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9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299</Words>
  <PresentationFormat>Ekran Gösterisi (4:3)</PresentationFormat>
  <Paragraphs>147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Talatpaşa.Md.Yrd</dc:creator>
  <cp:lastModifiedBy>Talatpaşa.Md.Yrd</cp:lastModifiedBy>
  <cp:revision>15</cp:revision>
  <dcterms:created xsi:type="dcterms:W3CDTF">2016-03-04T09:47:46Z</dcterms:created>
  <dcterms:modified xsi:type="dcterms:W3CDTF">2016-03-04T13:33:41Z</dcterms:modified>
</cp:coreProperties>
</file>